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10_D51DA12F.xml" ContentType="application/vnd.ms-powerpoint.comments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4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1"/>
  </p:notesMasterIdLst>
  <p:sldIdLst>
    <p:sldId id="256" r:id="rId5"/>
    <p:sldId id="298" r:id="rId6"/>
    <p:sldId id="283" r:id="rId7"/>
    <p:sldId id="317" r:id="rId8"/>
    <p:sldId id="309" r:id="rId9"/>
    <p:sldId id="257" r:id="rId10"/>
    <p:sldId id="259" r:id="rId11"/>
    <p:sldId id="373" r:id="rId12"/>
    <p:sldId id="331" r:id="rId13"/>
    <p:sldId id="272" r:id="rId14"/>
    <p:sldId id="376" r:id="rId15"/>
    <p:sldId id="377" r:id="rId16"/>
    <p:sldId id="307" r:id="rId17"/>
    <p:sldId id="343" r:id="rId18"/>
    <p:sldId id="370" r:id="rId19"/>
    <p:sldId id="371" r:id="rId20"/>
    <p:sldId id="295" r:id="rId21"/>
    <p:sldId id="367" r:id="rId22"/>
    <p:sldId id="389" r:id="rId23"/>
    <p:sldId id="305" r:id="rId24"/>
    <p:sldId id="378" r:id="rId25"/>
    <p:sldId id="379" r:id="rId26"/>
    <p:sldId id="382" r:id="rId27"/>
    <p:sldId id="324" r:id="rId28"/>
    <p:sldId id="321" r:id="rId29"/>
    <p:sldId id="296" r:id="rId30"/>
    <p:sldId id="344" r:id="rId31"/>
    <p:sldId id="332" r:id="rId32"/>
    <p:sldId id="345" r:id="rId33"/>
    <p:sldId id="340" r:id="rId34"/>
    <p:sldId id="341" r:id="rId35"/>
    <p:sldId id="342" r:id="rId36"/>
    <p:sldId id="346" r:id="rId37"/>
    <p:sldId id="355" r:id="rId38"/>
    <p:sldId id="393" r:id="rId39"/>
    <p:sldId id="388" r:id="rId40"/>
    <p:sldId id="359" r:id="rId41"/>
    <p:sldId id="380" r:id="rId42"/>
    <p:sldId id="353" r:id="rId43"/>
    <p:sldId id="386" r:id="rId44"/>
    <p:sldId id="358" r:id="rId45"/>
    <p:sldId id="354" r:id="rId46"/>
    <p:sldId id="366" r:id="rId47"/>
    <p:sldId id="372" r:id="rId48"/>
    <p:sldId id="387" r:id="rId49"/>
    <p:sldId id="381" r:id="rId50"/>
    <p:sldId id="356" r:id="rId51"/>
    <p:sldId id="360" r:id="rId52"/>
    <p:sldId id="357" r:id="rId53"/>
    <p:sldId id="363" r:id="rId54"/>
    <p:sldId id="390" r:id="rId55"/>
    <p:sldId id="348" r:id="rId56"/>
    <p:sldId id="349" r:id="rId57"/>
    <p:sldId id="350" r:id="rId58"/>
    <p:sldId id="374" r:id="rId59"/>
    <p:sldId id="351" r:id="rId60"/>
    <p:sldId id="352" r:id="rId61"/>
    <p:sldId id="384" r:id="rId62"/>
    <p:sldId id="385" r:id="rId63"/>
    <p:sldId id="392" r:id="rId64"/>
    <p:sldId id="266" r:id="rId65"/>
    <p:sldId id="329" r:id="rId66"/>
    <p:sldId id="269" r:id="rId67"/>
    <p:sldId id="293" r:id="rId68"/>
    <p:sldId id="294" r:id="rId69"/>
    <p:sldId id="319" r:id="rId70"/>
    <p:sldId id="278" r:id="rId71"/>
    <p:sldId id="280" r:id="rId72"/>
    <p:sldId id="281" r:id="rId73"/>
    <p:sldId id="284" r:id="rId74"/>
    <p:sldId id="288" r:id="rId75"/>
    <p:sldId id="306" r:id="rId76"/>
    <p:sldId id="303" r:id="rId77"/>
    <p:sldId id="304" r:id="rId78"/>
    <p:sldId id="339" r:id="rId79"/>
    <p:sldId id="33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7ED21F-A6EC-5387-5F76-62B8BB389717}" name="Alford III, Tesla N." initials="AITN" userId="Alford III, Tesla N." providerId="None"/>
  <p188:author id="{2F6F6841-FC34-842E-E3E4-8B0A960B3650}" name="Wolf, Jacob D." initials="WJD" userId="S::WOLFJ12@my.erau.edu::05576282-d74a-4647-9cd1-42b570626f82" providerId="AD"/>
  <p188:author id="{392AC1D1-E7E5-F3AF-337D-03725F284436}" name="Wolf, Jacob D." initials="WJD" userId="Wolf, Jacob D.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E8A"/>
    <a:srgbClr val="66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2D6A4-45FB-416A-9FFF-9F5A04ADEAEF}" v="2" dt="2022-12-06T06:06:33.410"/>
    <p1510:client id="{18E5CE91-8927-46E2-8059-27AB51B8A7B5}" v="345" dt="2022-12-07T02:03:04.607"/>
    <p1510:client id="{681C9825-414F-450C-BB5D-AA399451ABEA}" v="3" dt="2022-12-06T23:46:03.064"/>
    <p1510:client id="{D3CB054C-146E-4E96-8FEF-4853958B7514}" v="500" dt="2022-12-06T20:00:00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88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trup, Dylan J." userId="S::astrupd@my.erau.edu::56b1825f-da8e-4cf8-aad7-60ebaa314d46" providerId="AD" clId="Web-{3D0707B9-1C93-45D3-8B80-6C9F561C6549}"/>
    <pc:docChg chg="addSld modSld">
      <pc:chgData name="Astrup, Dylan J." userId="S::astrupd@my.erau.edu::56b1825f-da8e-4cf8-aad7-60ebaa314d46" providerId="AD" clId="Web-{3D0707B9-1C93-45D3-8B80-6C9F561C6549}" dt="2022-10-03T19:44:54.531" v="56"/>
      <pc:docMkLst>
        <pc:docMk/>
      </pc:docMkLst>
      <pc:sldChg chg="addSp delSp modSp new">
        <pc:chgData name="Astrup, Dylan J." userId="S::astrupd@my.erau.edu::56b1825f-da8e-4cf8-aad7-60ebaa314d46" providerId="AD" clId="Web-{3D0707B9-1C93-45D3-8B80-6C9F561C6549}" dt="2022-10-03T19:44:54.531" v="56"/>
        <pc:sldMkLst>
          <pc:docMk/>
          <pc:sldMk cId="2966444291" sldId="291"/>
        </pc:sldMkLst>
        <pc:spChg chg="mod">
          <ac:chgData name="Astrup, Dylan J." userId="S::astrupd@my.erau.edu::56b1825f-da8e-4cf8-aad7-60ebaa314d46" providerId="AD" clId="Web-{3D0707B9-1C93-45D3-8B80-6C9F561C6549}" dt="2022-10-03T19:38:36.459" v="16" actId="20577"/>
          <ac:spMkLst>
            <pc:docMk/>
            <pc:sldMk cId="2966444291" sldId="291"/>
            <ac:spMk id="2" creationId="{0A8C6DB5-126D-32D8-E35B-DB584A20F6FB}"/>
          </ac:spMkLst>
        </pc:spChg>
        <pc:spChg chg="del">
          <ac:chgData name="Astrup, Dylan J." userId="S::astrupd@my.erau.edu::56b1825f-da8e-4cf8-aad7-60ebaa314d46" providerId="AD" clId="Web-{3D0707B9-1C93-45D3-8B80-6C9F561C6549}" dt="2022-10-03T19:38:40.787" v="17"/>
          <ac:spMkLst>
            <pc:docMk/>
            <pc:sldMk cId="2966444291" sldId="291"/>
            <ac:spMk id="3" creationId="{5682B72B-B620-E4B2-94E4-DB271ABAAF5C}"/>
          </ac:spMkLst>
        </pc:spChg>
        <pc:spChg chg="add del">
          <ac:chgData name="Astrup, Dylan J." userId="S::astrupd@my.erau.edu::56b1825f-da8e-4cf8-aad7-60ebaa314d46" providerId="AD" clId="Web-{3D0707B9-1C93-45D3-8B80-6C9F561C6549}" dt="2022-10-03T19:44:54.531" v="56"/>
          <ac:spMkLst>
            <pc:docMk/>
            <pc:sldMk cId="2966444291" sldId="291"/>
            <ac:spMk id="315" creationId="{9C253A38-2E33-BEEB-1459-1944AA0CDECA}"/>
          </ac:spMkLst>
        </pc:spChg>
        <pc:graphicFrameChg chg="add del mod modGraphic">
          <ac:chgData name="Astrup, Dylan J." userId="S::astrupd@my.erau.edu::56b1825f-da8e-4cf8-aad7-60ebaa314d46" providerId="AD" clId="Web-{3D0707B9-1C93-45D3-8B80-6C9F561C6549}" dt="2022-10-03T19:43:55.153" v="54"/>
          <ac:graphicFrameMkLst>
            <pc:docMk/>
            <pc:sldMk cId="2966444291" sldId="291"/>
            <ac:graphicFrameMk id="4" creationId="{8227AD4B-9BC9-510B-FA2D-D0440265384D}"/>
          </ac:graphicFrameMkLst>
        </pc:graphicFrameChg>
      </pc:sldChg>
    </pc:docChg>
  </pc:docChgLst>
  <pc:docChgLst>
    <pc:chgData name="Wolf, Jacob D." userId="05576282-d74a-4647-9cd1-42b570626f82" providerId="ADAL" clId="{B894FD58-E23A-4D98-9133-DA7C1417766C}"/>
    <pc:docChg chg="modSld">
      <pc:chgData name="Wolf, Jacob D." userId="05576282-d74a-4647-9cd1-42b570626f82" providerId="ADAL" clId="{B894FD58-E23A-4D98-9133-DA7C1417766C}" dt="2022-12-02T18:57:26.049" v="0" actId="20577"/>
      <pc:docMkLst>
        <pc:docMk/>
      </pc:docMkLst>
      <pc:sldChg chg="modSp mod">
        <pc:chgData name="Wolf, Jacob D." userId="05576282-d74a-4647-9cd1-42b570626f82" providerId="ADAL" clId="{B894FD58-E23A-4D98-9133-DA7C1417766C}" dt="2022-12-02T18:57:26.049" v="0" actId="20577"/>
        <pc:sldMkLst>
          <pc:docMk/>
          <pc:sldMk cId="199341519" sldId="269"/>
        </pc:sldMkLst>
        <pc:spChg chg="mod">
          <ac:chgData name="Wolf, Jacob D." userId="05576282-d74a-4647-9cd1-42b570626f82" providerId="ADAL" clId="{B894FD58-E23A-4D98-9133-DA7C1417766C}" dt="2022-12-02T18:57:26.049" v="0" actId="20577"/>
          <ac:spMkLst>
            <pc:docMk/>
            <pc:sldMk cId="199341519" sldId="269"/>
            <ac:spMk id="3" creationId="{CFF2AB9F-1783-4CD9-EF26-07C37D2C3440}"/>
          </ac:spMkLst>
        </pc:spChg>
      </pc:sldChg>
    </pc:docChg>
  </pc:docChgLst>
  <pc:docChgLst>
    <pc:chgData name="Dylan Astrup" userId="56b1825f-da8e-4cf8-aad7-60ebaa314d46" providerId="ADAL" clId="{DDA47C83-A127-4AAA-B31B-4E71C26C04C2}"/>
    <pc:docChg chg="undo custSel addSld delSld modSld sldOrd">
      <pc:chgData name="Dylan Astrup" userId="56b1825f-da8e-4cf8-aad7-60ebaa314d46" providerId="ADAL" clId="{DDA47C83-A127-4AAA-B31B-4E71C26C04C2}" dt="2022-10-12T03:52:18.822" v="927" actId="20577"/>
      <pc:docMkLst>
        <pc:docMk/>
      </pc:docMkLst>
      <pc:sldChg chg="modNotesTx">
        <pc:chgData name="Dylan Astrup" userId="56b1825f-da8e-4cf8-aad7-60ebaa314d46" providerId="ADAL" clId="{DDA47C83-A127-4AAA-B31B-4E71C26C04C2}" dt="2022-10-12T03:38:24.697" v="652" actId="20577"/>
        <pc:sldMkLst>
          <pc:docMk/>
          <pc:sldMk cId="109857222" sldId="256"/>
        </pc:sldMkLst>
      </pc:sldChg>
      <pc:sldChg chg="addSp modSp modNotesTx">
        <pc:chgData name="Dylan Astrup" userId="56b1825f-da8e-4cf8-aad7-60ebaa314d46" providerId="ADAL" clId="{DDA47C83-A127-4AAA-B31B-4E71C26C04C2}" dt="2022-10-12T03:47:19.767" v="891"/>
        <pc:sldMkLst>
          <pc:docMk/>
          <pc:sldMk cId="1547911601" sldId="257"/>
        </pc:sldMkLst>
        <pc:spChg chg="add mod">
          <ac:chgData name="Dylan Astrup" userId="56b1825f-da8e-4cf8-aad7-60ebaa314d46" providerId="ADAL" clId="{DDA47C83-A127-4AAA-B31B-4E71C26C04C2}" dt="2022-10-12T03:47:19.767" v="891"/>
          <ac:spMkLst>
            <pc:docMk/>
            <pc:sldMk cId="1547911601" sldId="257"/>
            <ac:spMk id="2" creationId="{2C76D562-0125-4B99-1FAD-1E07143A5088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7:24.062" v="892"/>
        <pc:sldMkLst>
          <pc:docMk/>
          <pc:sldMk cId="1532259804" sldId="259"/>
        </pc:sldMkLst>
        <pc:spChg chg="add mod">
          <ac:chgData name="Dylan Astrup" userId="56b1825f-da8e-4cf8-aad7-60ebaa314d46" providerId="ADAL" clId="{DDA47C83-A127-4AAA-B31B-4E71C26C04C2}" dt="2022-10-12T03:47:24.062" v="892"/>
          <ac:spMkLst>
            <pc:docMk/>
            <pc:sldMk cId="1532259804" sldId="259"/>
            <ac:spMk id="2" creationId="{B49E1BC1-D34F-7530-4EA6-9A310A39890C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7:28.664" v="895"/>
        <pc:sldMkLst>
          <pc:docMk/>
          <pc:sldMk cId="3978656310" sldId="261"/>
        </pc:sldMkLst>
        <pc:spChg chg="add mod">
          <ac:chgData name="Dylan Astrup" userId="56b1825f-da8e-4cf8-aad7-60ebaa314d46" providerId="ADAL" clId="{DDA47C83-A127-4AAA-B31B-4E71C26C04C2}" dt="2022-10-12T03:47:28.664" v="895"/>
          <ac:spMkLst>
            <pc:docMk/>
            <pc:sldMk cId="3978656310" sldId="261"/>
            <ac:spMk id="4" creationId="{76A48E48-7E0C-E156-A894-EA7DECAD02BE}"/>
          </ac:spMkLst>
        </pc:spChg>
      </pc:sldChg>
      <pc:sldChg chg="addSp delSp modSp mod modNotesTx">
        <pc:chgData name="Dylan Astrup" userId="56b1825f-da8e-4cf8-aad7-60ebaa314d46" providerId="ADAL" clId="{DDA47C83-A127-4AAA-B31B-4E71C26C04C2}" dt="2022-10-12T03:50:22.665" v="914"/>
        <pc:sldMkLst>
          <pc:docMk/>
          <pc:sldMk cId="2641549669" sldId="266"/>
        </pc:sldMkLst>
        <pc:spChg chg="mod">
          <ac:chgData name="Dylan Astrup" userId="56b1825f-da8e-4cf8-aad7-60ebaa314d46" providerId="ADAL" clId="{DDA47C83-A127-4AAA-B31B-4E71C26C04C2}" dt="2022-10-12T01:35:00.793" v="69" actId="108"/>
          <ac:spMkLst>
            <pc:docMk/>
            <pc:sldMk cId="2641549669" sldId="266"/>
            <ac:spMk id="2" creationId="{29EC9B37-8362-AC26-4F42-BE9D36624462}"/>
          </ac:spMkLst>
        </pc:spChg>
        <pc:spChg chg="add mod">
          <ac:chgData name="Dylan Astrup" userId="56b1825f-da8e-4cf8-aad7-60ebaa314d46" providerId="ADAL" clId="{DDA47C83-A127-4AAA-B31B-4E71C26C04C2}" dt="2022-10-12T03:50:22.665" v="914"/>
          <ac:spMkLst>
            <pc:docMk/>
            <pc:sldMk cId="2641549669" sldId="266"/>
            <ac:spMk id="4" creationId="{0E0BFA22-3F79-66A8-AF44-74F0C97B0C5C}"/>
          </ac:spMkLst>
        </pc:spChg>
        <pc:graphicFrameChg chg="add mod modGraphic">
          <ac:chgData name="Dylan Astrup" userId="56b1825f-da8e-4cf8-aad7-60ebaa314d46" providerId="ADAL" clId="{DDA47C83-A127-4AAA-B31B-4E71C26C04C2}" dt="2022-10-12T03:35:22.564" v="646"/>
          <ac:graphicFrameMkLst>
            <pc:docMk/>
            <pc:sldMk cId="2641549669" sldId="266"/>
            <ac:graphicFrameMk id="3" creationId="{6EA43F88-A778-4A74-DCC6-94FA26ED6B2D}"/>
          </ac:graphicFrameMkLst>
        </pc:graphicFrameChg>
        <pc:graphicFrameChg chg="del">
          <ac:chgData name="Dylan Astrup" userId="56b1825f-da8e-4cf8-aad7-60ebaa314d46" providerId="ADAL" clId="{DDA47C83-A127-4AAA-B31B-4E71C26C04C2}" dt="2022-10-12T01:34:25.462" v="60" actId="478"/>
          <ac:graphicFrameMkLst>
            <pc:docMk/>
            <pc:sldMk cId="2641549669" sldId="266"/>
            <ac:graphicFrameMk id="5" creationId="{8C0133A7-A2F1-19B3-5398-F8B6D7052EF4}"/>
          </ac:graphicFrameMkLst>
        </pc:graphicFrameChg>
      </pc:sldChg>
      <pc:sldChg chg="addSp modSp modNotesTx">
        <pc:chgData name="Dylan Astrup" userId="56b1825f-da8e-4cf8-aad7-60ebaa314d46" providerId="ADAL" clId="{DDA47C83-A127-4AAA-B31B-4E71C26C04C2}" dt="2022-10-12T03:50:24.344" v="915"/>
        <pc:sldMkLst>
          <pc:docMk/>
          <pc:sldMk cId="3650331677" sldId="267"/>
        </pc:sldMkLst>
        <pc:spChg chg="add mod">
          <ac:chgData name="Dylan Astrup" userId="56b1825f-da8e-4cf8-aad7-60ebaa314d46" providerId="ADAL" clId="{DDA47C83-A127-4AAA-B31B-4E71C26C04C2}" dt="2022-10-12T03:50:24.344" v="915"/>
          <ac:spMkLst>
            <pc:docMk/>
            <pc:sldMk cId="3650331677" sldId="267"/>
            <ac:spMk id="3" creationId="{4EE16F41-BC7E-37D7-8A8C-6A9F423F873A}"/>
          </ac:spMkLst>
        </pc:spChg>
      </pc:sldChg>
      <pc:sldChg chg="addSp modSp mod modNotesTx">
        <pc:chgData name="Dylan Astrup" userId="56b1825f-da8e-4cf8-aad7-60ebaa314d46" providerId="ADAL" clId="{DDA47C83-A127-4AAA-B31B-4E71C26C04C2}" dt="2022-10-12T03:47:18.327" v="890"/>
        <pc:sldMkLst>
          <pc:docMk/>
          <pc:sldMk cId="3360240741" sldId="268"/>
        </pc:sldMkLst>
        <pc:spChg chg="add mod">
          <ac:chgData name="Dylan Astrup" userId="56b1825f-da8e-4cf8-aad7-60ebaa314d46" providerId="ADAL" clId="{DDA47C83-A127-4AAA-B31B-4E71C26C04C2}" dt="2022-10-12T03:47:18.327" v="890"/>
          <ac:spMkLst>
            <pc:docMk/>
            <pc:sldMk cId="3360240741" sldId="268"/>
            <ac:spMk id="3" creationId="{096D941A-318D-1B42-7B03-ED20DBDCB453}"/>
          </ac:spMkLst>
        </pc:spChg>
        <pc:picChg chg="mod modCrop">
          <ac:chgData name="Dylan Astrup" userId="56b1825f-da8e-4cf8-aad7-60ebaa314d46" providerId="ADAL" clId="{DDA47C83-A127-4AAA-B31B-4E71C26C04C2}" dt="2022-10-12T01:50:42.950" v="301" actId="14100"/>
          <ac:picMkLst>
            <pc:docMk/>
            <pc:sldMk cId="3360240741" sldId="268"/>
            <ac:picMk id="6" creationId="{5EB8F6F3-487D-D504-AED5-CEE5F6ABDC85}"/>
          </ac:picMkLst>
        </pc:picChg>
      </pc:sldChg>
      <pc:sldChg chg="addSp modSp">
        <pc:chgData name="Dylan Astrup" userId="56b1825f-da8e-4cf8-aad7-60ebaa314d46" providerId="ADAL" clId="{DDA47C83-A127-4AAA-B31B-4E71C26C04C2}" dt="2022-10-12T03:50:26.022" v="916"/>
        <pc:sldMkLst>
          <pc:docMk/>
          <pc:sldMk cId="199341519" sldId="269"/>
        </pc:sldMkLst>
        <pc:spChg chg="add mod">
          <ac:chgData name="Dylan Astrup" userId="56b1825f-da8e-4cf8-aad7-60ebaa314d46" providerId="ADAL" clId="{DDA47C83-A127-4AAA-B31B-4E71C26C04C2}" dt="2022-10-12T03:50:26.022" v="916"/>
          <ac:spMkLst>
            <pc:docMk/>
            <pc:sldMk cId="199341519" sldId="269"/>
            <ac:spMk id="4" creationId="{516C5DC4-F248-2804-E999-1B973D027E4B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7:30.750" v="897"/>
        <pc:sldMkLst>
          <pc:docMk/>
          <pc:sldMk cId="3724009850" sldId="270"/>
        </pc:sldMkLst>
        <pc:spChg chg="add mod">
          <ac:chgData name="Dylan Astrup" userId="56b1825f-da8e-4cf8-aad7-60ebaa314d46" providerId="ADAL" clId="{DDA47C83-A127-4AAA-B31B-4E71C26C04C2}" dt="2022-10-12T03:47:30.750" v="897"/>
          <ac:spMkLst>
            <pc:docMk/>
            <pc:sldMk cId="3724009850" sldId="270"/>
            <ac:spMk id="8" creationId="{AB5D66A4-18E0-DBEC-25E0-C8937D895A00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9:42.619" v="900"/>
        <pc:sldMkLst>
          <pc:docMk/>
          <pc:sldMk cId="3575488815" sldId="272"/>
        </pc:sldMkLst>
        <pc:spChg chg="add mod">
          <ac:chgData name="Dylan Astrup" userId="56b1825f-da8e-4cf8-aad7-60ebaa314d46" providerId="ADAL" clId="{DDA47C83-A127-4AAA-B31B-4E71C26C04C2}" dt="2022-10-12T03:49:42.619" v="900"/>
          <ac:spMkLst>
            <pc:docMk/>
            <pc:sldMk cId="3575488815" sldId="272"/>
            <ac:spMk id="4" creationId="{E9E38884-88F0-AA1F-CDF7-4CFE473028F6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7:25.656" v="893"/>
        <pc:sldMkLst>
          <pc:docMk/>
          <pc:sldMk cId="1370572748" sldId="273"/>
        </pc:sldMkLst>
        <pc:spChg chg="add mod">
          <ac:chgData name="Dylan Astrup" userId="56b1825f-da8e-4cf8-aad7-60ebaa314d46" providerId="ADAL" clId="{DDA47C83-A127-4AAA-B31B-4E71C26C04C2}" dt="2022-10-12T03:47:25.656" v="893"/>
          <ac:spMkLst>
            <pc:docMk/>
            <pc:sldMk cId="1370572748" sldId="273"/>
            <ac:spMk id="8" creationId="{EDB07A09-5642-7B15-1A64-761F68CE29C3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50:20.264" v="912"/>
        <pc:sldMkLst>
          <pc:docMk/>
          <pc:sldMk cId="3553592651" sldId="275"/>
        </pc:sldMkLst>
        <pc:spChg chg="add mod">
          <ac:chgData name="Dylan Astrup" userId="56b1825f-da8e-4cf8-aad7-60ebaa314d46" providerId="ADAL" clId="{DDA47C83-A127-4AAA-B31B-4E71C26C04C2}" dt="2022-10-12T03:50:20.264" v="912"/>
          <ac:spMkLst>
            <pc:docMk/>
            <pc:sldMk cId="3553592651" sldId="275"/>
            <ac:spMk id="3" creationId="{60EC2CC0-3825-834D-6204-676FC4BBAB58}"/>
          </ac:spMkLst>
        </pc:spChg>
      </pc:sldChg>
      <pc:sldChg chg="addSp modSp mod">
        <pc:chgData name="Dylan Astrup" userId="56b1825f-da8e-4cf8-aad7-60ebaa314d46" providerId="ADAL" clId="{DDA47C83-A127-4AAA-B31B-4E71C26C04C2}" dt="2022-10-12T01:47:08.399" v="284"/>
        <pc:sldMkLst>
          <pc:docMk/>
          <pc:sldMk cId="1781692519" sldId="278"/>
        </pc:sldMkLst>
        <pc:spChg chg="mod">
          <ac:chgData name="Dylan Astrup" userId="56b1825f-da8e-4cf8-aad7-60ebaa314d46" providerId="ADAL" clId="{DDA47C83-A127-4AAA-B31B-4E71C26C04C2}" dt="2022-10-12T01:39:10.228" v="111" actId="20577"/>
          <ac:spMkLst>
            <pc:docMk/>
            <pc:sldMk cId="1781692519" sldId="278"/>
            <ac:spMk id="2" creationId="{87F3789B-0BFF-F801-4111-DC39734241A3}"/>
          </ac:spMkLst>
        </pc:spChg>
        <pc:picChg chg="add mod">
          <ac:chgData name="Dylan Astrup" userId="56b1825f-da8e-4cf8-aad7-60ebaa314d46" providerId="ADAL" clId="{DDA47C83-A127-4AAA-B31B-4E71C26C04C2}" dt="2022-10-12T01:47:08.399" v="284"/>
          <ac:picMkLst>
            <pc:docMk/>
            <pc:sldMk cId="1781692519" sldId="278"/>
            <ac:picMk id="6" creationId="{1417E935-0EEF-58E1-42B9-E71B04951DBE}"/>
          </ac:picMkLst>
        </pc:picChg>
      </pc:sldChg>
      <pc:sldChg chg="addSp modSp">
        <pc:chgData name="Dylan Astrup" userId="56b1825f-da8e-4cf8-aad7-60ebaa314d46" providerId="ADAL" clId="{DDA47C83-A127-4AAA-B31B-4E71C26C04C2}" dt="2022-10-12T01:47:15.342" v="285"/>
        <pc:sldMkLst>
          <pc:docMk/>
          <pc:sldMk cId="2413989400" sldId="280"/>
        </pc:sldMkLst>
        <pc:picChg chg="add mod">
          <ac:chgData name="Dylan Astrup" userId="56b1825f-da8e-4cf8-aad7-60ebaa314d46" providerId="ADAL" clId="{DDA47C83-A127-4AAA-B31B-4E71C26C04C2}" dt="2022-10-12T01:47:15.342" v="285"/>
          <ac:picMkLst>
            <pc:docMk/>
            <pc:sldMk cId="2413989400" sldId="280"/>
            <ac:picMk id="3" creationId="{1A1EE5C8-B551-C3EA-07E6-C936D7D96984}"/>
          </ac:picMkLst>
        </pc:picChg>
      </pc:sldChg>
      <pc:sldChg chg="addSp modSp">
        <pc:chgData name="Dylan Astrup" userId="56b1825f-da8e-4cf8-aad7-60ebaa314d46" providerId="ADAL" clId="{DDA47C83-A127-4AAA-B31B-4E71C26C04C2}" dt="2022-10-12T01:47:22.267" v="286"/>
        <pc:sldMkLst>
          <pc:docMk/>
          <pc:sldMk cId="1058884751" sldId="281"/>
        </pc:sldMkLst>
        <pc:picChg chg="add mod">
          <ac:chgData name="Dylan Astrup" userId="56b1825f-da8e-4cf8-aad7-60ebaa314d46" providerId="ADAL" clId="{DDA47C83-A127-4AAA-B31B-4E71C26C04C2}" dt="2022-10-12T01:47:22.267" v="286"/>
          <ac:picMkLst>
            <pc:docMk/>
            <pc:sldMk cId="1058884751" sldId="281"/>
            <ac:picMk id="3" creationId="{6B7B2602-E88C-8AD9-CC8C-3BC9A7E9CC10}"/>
          </ac:picMkLst>
        </pc:picChg>
      </pc:sldChg>
      <pc:sldChg chg="modNotesTx">
        <pc:chgData name="Dylan Astrup" userId="56b1825f-da8e-4cf8-aad7-60ebaa314d46" providerId="ADAL" clId="{DDA47C83-A127-4AAA-B31B-4E71C26C04C2}" dt="2022-10-12T03:39:21.306" v="693" actId="20577"/>
        <pc:sldMkLst>
          <pc:docMk/>
          <pc:sldMk cId="844706321" sldId="283"/>
        </pc:sldMkLst>
      </pc:sldChg>
      <pc:sldChg chg="addSp modSp">
        <pc:chgData name="Dylan Astrup" userId="56b1825f-da8e-4cf8-aad7-60ebaa314d46" providerId="ADAL" clId="{DDA47C83-A127-4AAA-B31B-4E71C26C04C2}" dt="2022-10-12T01:47:32.052" v="287"/>
        <pc:sldMkLst>
          <pc:docMk/>
          <pc:sldMk cId="3435699574" sldId="284"/>
        </pc:sldMkLst>
        <pc:picChg chg="add mod">
          <ac:chgData name="Dylan Astrup" userId="56b1825f-da8e-4cf8-aad7-60ebaa314d46" providerId="ADAL" clId="{DDA47C83-A127-4AAA-B31B-4E71C26C04C2}" dt="2022-10-12T01:47:32.052" v="287"/>
          <ac:picMkLst>
            <pc:docMk/>
            <pc:sldMk cId="3435699574" sldId="284"/>
            <ac:picMk id="3" creationId="{7CDDAF19-74E8-A035-D5DB-74A1EA0F335C}"/>
          </ac:picMkLst>
        </pc:picChg>
      </pc:sldChg>
      <pc:sldChg chg="addSp delSp modSp">
        <pc:chgData name="Dylan Astrup" userId="56b1825f-da8e-4cf8-aad7-60ebaa314d46" providerId="ADAL" clId="{DDA47C83-A127-4AAA-B31B-4E71C26C04C2}" dt="2022-10-12T01:47:40.846" v="289"/>
        <pc:sldMkLst>
          <pc:docMk/>
          <pc:sldMk cId="3402881972" sldId="288"/>
        </pc:sldMkLst>
        <pc:picChg chg="add del mod">
          <ac:chgData name="Dylan Astrup" userId="56b1825f-da8e-4cf8-aad7-60ebaa314d46" providerId="ADAL" clId="{DDA47C83-A127-4AAA-B31B-4E71C26C04C2}" dt="2022-10-12T01:46:56.915" v="283"/>
          <ac:picMkLst>
            <pc:docMk/>
            <pc:sldMk cId="3402881972" sldId="288"/>
            <ac:picMk id="3" creationId="{7398B21B-836C-9621-DBE2-7084E22A0C79}"/>
          </ac:picMkLst>
        </pc:picChg>
        <pc:picChg chg="add mod">
          <ac:chgData name="Dylan Astrup" userId="56b1825f-da8e-4cf8-aad7-60ebaa314d46" providerId="ADAL" clId="{DDA47C83-A127-4AAA-B31B-4E71C26C04C2}" dt="2022-10-12T01:47:40.846" v="289"/>
          <ac:picMkLst>
            <pc:docMk/>
            <pc:sldMk cId="3402881972" sldId="288"/>
            <ac:picMk id="4" creationId="{355DA2BF-7C09-FDBF-7D8C-65074E686EBD}"/>
          </ac:picMkLst>
        </pc:picChg>
      </pc:sldChg>
      <pc:sldChg chg="addSp delSp modSp mod modNotesTx">
        <pc:chgData name="Dylan Astrup" userId="56b1825f-da8e-4cf8-aad7-60ebaa314d46" providerId="ADAL" clId="{DDA47C83-A127-4AAA-B31B-4E71C26C04C2}" dt="2022-10-12T03:52:18.822" v="927" actId="20577"/>
        <pc:sldMkLst>
          <pc:docMk/>
          <pc:sldMk cId="3283620086" sldId="289"/>
        </pc:sldMkLst>
        <pc:spChg chg="add del mod">
          <ac:chgData name="Dylan Astrup" userId="56b1825f-da8e-4cf8-aad7-60ebaa314d46" providerId="ADAL" clId="{DDA47C83-A127-4AAA-B31B-4E71C26C04C2}" dt="2022-10-12T01:23:44.250" v="16"/>
          <ac:spMkLst>
            <pc:docMk/>
            <pc:sldMk cId="3283620086" sldId="289"/>
            <ac:spMk id="4" creationId="{40A79F43-BC20-A5FC-63F6-7AF0D905F8C1}"/>
          </ac:spMkLst>
        </pc:spChg>
        <pc:spChg chg="add mod">
          <ac:chgData name="Dylan Astrup" userId="56b1825f-da8e-4cf8-aad7-60ebaa314d46" providerId="ADAL" clId="{DDA47C83-A127-4AAA-B31B-4E71C26C04C2}" dt="2022-10-12T03:50:10.065" v="909"/>
          <ac:spMkLst>
            <pc:docMk/>
            <pc:sldMk cId="3283620086" sldId="289"/>
            <ac:spMk id="7" creationId="{B91ACEBE-1FAE-96FC-DE44-85E09322B3F5}"/>
          </ac:spMkLst>
        </pc:spChg>
        <pc:graphicFrameChg chg="del">
          <ac:chgData name="Dylan Astrup" userId="56b1825f-da8e-4cf8-aad7-60ebaa314d46" providerId="ADAL" clId="{DDA47C83-A127-4AAA-B31B-4E71C26C04C2}" dt="2022-10-12T01:23:31.996" v="15" actId="478"/>
          <ac:graphicFrameMkLst>
            <pc:docMk/>
            <pc:sldMk cId="3283620086" sldId="289"/>
            <ac:graphicFrameMk id="5" creationId="{02A2B564-BFFF-BF9E-8C76-C03E9773CF69}"/>
          </ac:graphicFrameMkLst>
        </pc:graphicFrameChg>
        <pc:graphicFrameChg chg="add mod modGraphic">
          <ac:chgData name="Dylan Astrup" userId="56b1825f-da8e-4cf8-aad7-60ebaa314d46" providerId="ADAL" clId="{DDA47C83-A127-4AAA-B31B-4E71C26C04C2}" dt="2022-10-12T03:52:18.822" v="927" actId="20577"/>
          <ac:graphicFrameMkLst>
            <pc:docMk/>
            <pc:sldMk cId="3283620086" sldId="289"/>
            <ac:graphicFrameMk id="6" creationId="{CC7D4207-1D30-1319-6064-69E924123376}"/>
          </ac:graphicFrameMkLst>
        </pc:graphicFrameChg>
      </pc:sldChg>
      <pc:sldChg chg="addSp delSp modSp mod modNotesTx">
        <pc:chgData name="Dylan Astrup" userId="56b1825f-da8e-4cf8-aad7-60ebaa314d46" providerId="ADAL" clId="{DDA47C83-A127-4AAA-B31B-4E71C26C04C2}" dt="2022-10-12T03:50:21.424" v="913"/>
        <pc:sldMkLst>
          <pc:docMk/>
          <pc:sldMk cId="1260177162" sldId="290"/>
        </pc:sldMkLst>
        <pc:spChg chg="add del mod">
          <ac:chgData name="Dylan Astrup" userId="56b1825f-da8e-4cf8-aad7-60ebaa314d46" providerId="ADAL" clId="{DDA47C83-A127-4AAA-B31B-4E71C26C04C2}" dt="2022-10-12T01:26:53.421" v="34"/>
          <ac:spMkLst>
            <pc:docMk/>
            <pc:sldMk cId="1260177162" sldId="290"/>
            <ac:spMk id="4" creationId="{FD30C275-1A59-9E5B-1CDB-4236E83EF4CB}"/>
          </ac:spMkLst>
        </pc:spChg>
        <pc:spChg chg="add mod">
          <ac:chgData name="Dylan Astrup" userId="56b1825f-da8e-4cf8-aad7-60ebaa314d46" providerId="ADAL" clId="{DDA47C83-A127-4AAA-B31B-4E71C26C04C2}" dt="2022-10-12T03:50:21.424" v="913"/>
          <ac:spMkLst>
            <pc:docMk/>
            <pc:sldMk cId="1260177162" sldId="290"/>
            <ac:spMk id="6" creationId="{4AED7E45-E2F2-76DB-8C6E-0F1DBBE35B44}"/>
          </ac:spMkLst>
        </pc:spChg>
        <pc:graphicFrameChg chg="add mod modGraphic">
          <ac:chgData name="Dylan Astrup" userId="56b1825f-da8e-4cf8-aad7-60ebaa314d46" providerId="ADAL" clId="{DDA47C83-A127-4AAA-B31B-4E71C26C04C2}" dt="2022-10-12T01:29:45.150" v="59" actId="20577"/>
          <ac:graphicFrameMkLst>
            <pc:docMk/>
            <pc:sldMk cId="1260177162" sldId="290"/>
            <ac:graphicFrameMk id="5" creationId="{038438B6-F068-DD5C-A4A5-CC41B67EF6E9}"/>
          </ac:graphicFrameMkLst>
        </pc:graphicFrameChg>
        <pc:graphicFrameChg chg="del">
          <ac:chgData name="Dylan Astrup" userId="56b1825f-da8e-4cf8-aad7-60ebaa314d46" providerId="ADAL" clId="{DDA47C83-A127-4AAA-B31B-4E71C26C04C2}" dt="2022-10-12T01:26:24.858" v="33" actId="478"/>
          <ac:graphicFrameMkLst>
            <pc:docMk/>
            <pc:sldMk cId="1260177162" sldId="290"/>
            <ac:graphicFrameMk id="7" creationId="{4E6AC587-6429-7890-61D4-F69481CBE5BC}"/>
          </ac:graphicFrameMkLst>
        </pc:graphicFrameChg>
      </pc:sldChg>
      <pc:sldChg chg="addSp modSp modNotesTx">
        <pc:chgData name="Dylan Astrup" userId="56b1825f-da8e-4cf8-aad7-60ebaa314d46" providerId="ADAL" clId="{DDA47C83-A127-4AAA-B31B-4E71C26C04C2}" dt="2022-10-12T03:47:39.440" v="898"/>
        <pc:sldMkLst>
          <pc:docMk/>
          <pc:sldMk cId="2990621880" sldId="292"/>
        </pc:sldMkLst>
        <pc:spChg chg="add mod">
          <ac:chgData name="Dylan Astrup" userId="56b1825f-da8e-4cf8-aad7-60ebaa314d46" providerId="ADAL" clId="{DDA47C83-A127-4AAA-B31B-4E71C26C04C2}" dt="2022-10-12T03:47:39.440" v="898"/>
          <ac:spMkLst>
            <pc:docMk/>
            <pc:sldMk cId="2990621880" sldId="292"/>
            <ac:spMk id="8" creationId="{086BC398-2B8B-8F5F-6B35-A1A59BCAC019}"/>
          </ac:spMkLst>
        </pc:spChg>
      </pc:sldChg>
      <pc:sldChg chg="addSp modSp mod">
        <pc:chgData name="Dylan Astrup" userId="56b1825f-da8e-4cf8-aad7-60ebaa314d46" providerId="ADAL" clId="{DDA47C83-A127-4AAA-B31B-4E71C26C04C2}" dt="2022-10-12T03:50:27.648" v="917"/>
        <pc:sldMkLst>
          <pc:docMk/>
          <pc:sldMk cId="2830437999" sldId="293"/>
        </pc:sldMkLst>
        <pc:spChg chg="mod">
          <ac:chgData name="Dylan Astrup" userId="56b1825f-da8e-4cf8-aad7-60ebaa314d46" providerId="ADAL" clId="{DDA47C83-A127-4AAA-B31B-4E71C26C04C2}" dt="2022-10-12T01:36:17.877" v="85" actId="1076"/>
          <ac:spMkLst>
            <pc:docMk/>
            <pc:sldMk cId="2830437999" sldId="293"/>
            <ac:spMk id="2" creationId="{5B2A849E-3C54-8760-82AA-B11FBC3D80D1}"/>
          </ac:spMkLst>
        </pc:spChg>
        <pc:spChg chg="add mod">
          <ac:chgData name="Dylan Astrup" userId="56b1825f-da8e-4cf8-aad7-60ebaa314d46" providerId="ADAL" clId="{DDA47C83-A127-4AAA-B31B-4E71C26C04C2}" dt="2022-10-12T03:50:27.648" v="917"/>
          <ac:spMkLst>
            <pc:docMk/>
            <pc:sldMk cId="2830437999" sldId="293"/>
            <ac:spMk id="7" creationId="{7C39EA15-E9FC-3626-5CE3-DC9C0AE1E172}"/>
          </ac:spMkLst>
        </pc:spChg>
        <pc:picChg chg="add mod">
          <ac:chgData name="Dylan Astrup" userId="56b1825f-da8e-4cf8-aad7-60ebaa314d46" providerId="ADAL" clId="{DDA47C83-A127-4AAA-B31B-4E71C26C04C2}" dt="2022-10-12T01:38:32.233" v="108" actId="207"/>
          <ac:picMkLst>
            <pc:docMk/>
            <pc:sldMk cId="2830437999" sldId="293"/>
            <ac:picMk id="4" creationId="{CFACFD8D-9B5D-6BFD-7885-C66A7034CB21}"/>
          </ac:picMkLst>
        </pc:picChg>
        <pc:picChg chg="add mod">
          <ac:chgData name="Dylan Astrup" userId="56b1825f-da8e-4cf8-aad7-60ebaa314d46" providerId="ADAL" clId="{DDA47C83-A127-4AAA-B31B-4E71C26C04C2}" dt="2022-10-12T01:38:35.545" v="109" actId="207"/>
          <ac:picMkLst>
            <pc:docMk/>
            <pc:sldMk cId="2830437999" sldId="293"/>
            <ac:picMk id="5" creationId="{EA1494C1-F4D8-81AD-8557-B1806C3D448D}"/>
          </ac:picMkLst>
        </pc:picChg>
        <pc:picChg chg="add mod">
          <ac:chgData name="Dylan Astrup" userId="56b1825f-da8e-4cf8-aad7-60ebaa314d46" providerId="ADAL" clId="{DDA47C83-A127-4AAA-B31B-4E71C26C04C2}" dt="2022-10-12T01:38:37.415" v="110" actId="207"/>
          <ac:picMkLst>
            <pc:docMk/>
            <pc:sldMk cId="2830437999" sldId="293"/>
            <ac:picMk id="6" creationId="{C4B3E7FC-A563-62FF-FF89-4CBF13497DF4}"/>
          </ac:picMkLst>
        </pc:picChg>
      </pc:sldChg>
      <pc:sldChg chg="modSp mod">
        <pc:chgData name="Dylan Astrup" userId="56b1825f-da8e-4cf8-aad7-60ebaa314d46" providerId="ADAL" clId="{DDA47C83-A127-4AAA-B31B-4E71C26C04C2}" dt="2022-10-12T01:43:57.529" v="267" actId="20577"/>
        <pc:sldMkLst>
          <pc:docMk/>
          <pc:sldMk cId="2905346201" sldId="294"/>
        </pc:sldMkLst>
        <pc:spChg chg="mod">
          <ac:chgData name="Dylan Astrup" userId="56b1825f-da8e-4cf8-aad7-60ebaa314d46" providerId="ADAL" clId="{DDA47C83-A127-4AAA-B31B-4E71C26C04C2}" dt="2022-10-12T01:43:57.529" v="267" actId="20577"/>
          <ac:spMkLst>
            <pc:docMk/>
            <pc:sldMk cId="2905346201" sldId="294"/>
            <ac:spMk id="3" creationId="{C1A53CEA-E4BA-963F-ACE1-61ACD465EA47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7:29.558" v="896"/>
        <pc:sldMkLst>
          <pc:docMk/>
          <pc:sldMk cId="1840018845" sldId="295"/>
        </pc:sldMkLst>
        <pc:spChg chg="add mod">
          <ac:chgData name="Dylan Astrup" userId="56b1825f-da8e-4cf8-aad7-60ebaa314d46" providerId="ADAL" clId="{DDA47C83-A127-4AAA-B31B-4E71C26C04C2}" dt="2022-10-12T03:47:29.558" v="896"/>
          <ac:spMkLst>
            <pc:docMk/>
            <pc:sldMk cId="1840018845" sldId="295"/>
            <ac:spMk id="18" creationId="{2AF12460-4CCE-AFE1-09CD-D599ED5CDD63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8:07.200" v="899"/>
        <pc:sldMkLst>
          <pc:docMk/>
          <pc:sldMk cId="2080246197" sldId="296"/>
        </pc:sldMkLst>
        <pc:spChg chg="add mod">
          <ac:chgData name="Dylan Astrup" userId="56b1825f-da8e-4cf8-aad7-60ebaa314d46" providerId="ADAL" clId="{DDA47C83-A127-4AAA-B31B-4E71C26C04C2}" dt="2022-10-12T03:48:07.200" v="899"/>
          <ac:spMkLst>
            <pc:docMk/>
            <pc:sldMk cId="2080246197" sldId="296"/>
            <ac:spMk id="4" creationId="{CE65CA74-F194-3DEE-1606-0867B3BF2BC1}"/>
          </ac:spMkLst>
        </pc:spChg>
      </pc:sldChg>
      <pc:sldChg chg="modNotesTx">
        <pc:chgData name="Dylan Astrup" userId="56b1825f-da8e-4cf8-aad7-60ebaa314d46" providerId="ADAL" clId="{DDA47C83-A127-4AAA-B31B-4E71C26C04C2}" dt="2022-10-12T03:39:11.769" v="687" actId="20577"/>
        <pc:sldMkLst>
          <pc:docMk/>
          <pc:sldMk cId="3680902242" sldId="298"/>
        </pc:sldMkLst>
      </pc:sldChg>
      <pc:sldChg chg="modSp mod">
        <pc:chgData name="Dylan Astrup" userId="56b1825f-da8e-4cf8-aad7-60ebaa314d46" providerId="ADAL" clId="{DDA47C83-A127-4AAA-B31B-4E71C26C04C2}" dt="2022-10-12T02:58:21.922" v="610" actId="14100"/>
        <pc:sldMkLst>
          <pc:docMk/>
          <pc:sldMk cId="2479728041" sldId="300"/>
        </pc:sldMkLst>
        <pc:graphicFrameChg chg="mod">
          <ac:chgData name="Dylan Astrup" userId="56b1825f-da8e-4cf8-aad7-60ebaa314d46" providerId="ADAL" clId="{DDA47C83-A127-4AAA-B31B-4E71C26C04C2}" dt="2022-10-12T02:58:21.922" v="610" actId="14100"/>
          <ac:graphicFrameMkLst>
            <pc:docMk/>
            <pc:sldMk cId="2479728041" sldId="300"/>
            <ac:graphicFrameMk id="6" creationId="{AC4B31A7-4F51-69F1-BC29-888D90F726E1}"/>
          </ac:graphicFrameMkLst>
        </pc:graphicFrameChg>
      </pc:sldChg>
      <pc:sldChg chg="addSp modSp modNotesTx">
        <pc:chgData name="Dylan Astrup" userId="56b1825f-da8e-4cf8-aad7-60ebaa314d46" providerId="ADAL" clId="{DDA47C83-A127-4AAA-B31B-4E71C26C04C2}" dt="2022-10-12T03:49:50.079" v="903"/>
        <pc:sldMkLst>
          <pc:docMk/>
          <pc:sldMk cId="4110407194" sldId="302"/>
        </pc:sldMkLst>
        <pc:spChg chg="add mod">
          <ac:chgData name="Dylan Astrup" userId="56b1825f-da8e-4cf8-aad7-60ebaa314d46" providerId="ADAL" clId="{DDA47C83-A127-4AAA-B31B-4E71C26C04C2}" dt="2022-10-12T03:49:50.079" v="903"/>
          <ac:spMkLst>
            <pc:docMk/>
            <pc:sldMk cId="4110407194" sldId="302"/>
            <ac:spMk id="6" creationId="{0988B91D-FDA9-22C0-9E27-2CA9D1DD8DD2}"/>
          </ac:spMkLst>
        </pc:spChg>
      </pc:sldChg>
      <pc:sldChg chg="addSp modSp">
        <pc:chgData name="Dylan Astrup" userId="56b1825f-da8e-4cf8-aad7-60ebaa314d46" providerId="ADAL" clId="{DDA47C83-A127-4AAA-B31B-4E71C26C04C2}" dt="2022-10-12T01:47:55.185" v="293"/>
        <pc:sldMkLst>
          <pc:docMk/>
          <pc:sldMk cId="593382965" sldId="303"/>
        </pc:sldMkLst>
        <pc:picChg chg="add mod">
          <ac:chgData name="Dylan Astrup" userId="56b1825f-da8e-4cf8-aad7-60ebaa314d46" providerId="ADAL" clId="{DDA47C83-A127-4AAA-B31B-4E71C26C04C2}" dt="2022-10-12T01:47:55.185" v="293"/>
          <ac:picMkLst>
            <pc:docMk/>
            <pc:sldMk cId="593382965" sldId="303"/>
            <ac:picMk id="3" creationId="{E5D08147-602C-DF59-E894-32270DA1F0BD}"/>
          </ac:picMkLst>
        </pc:picChg>
      </pc:sldChg>
      <pc:sldChg chg="addSp modSp">
        <pc:chgData name="Dylan Astrup" userId="56b1825f-da8e-4cf8-aad7-60ebaa314d46" providerId="ADAL" clId="{DDA47C83-A127-4AAA-B31B-4E71C26C04C2}" dt="2022-10-12T01:48:02.338" v="295"/>
        <pc:sldMkLst>
          <pc:docMk/>
          <pc:sldMk cId="3971883693" sldId="304"/>
        </pc:sldMkLst>
        <pc:picChg chg="add mod">
          <ac:chgData name="Dylan Astrup" userId="56b1825f-da8e-4cf8-aad7-60ebaa314d46" providerId="ADAL" clId="{DDA47C83-A127-4AAA-B31B-4E71C26C04C2}" dt="2022-10-12T01:48:02.338" v="295"/>
          <ac:picMkLst>
            <pc:docMk/>
            <pc:sldMk cId="3971883693" sldId="304"/>
            <ac:picMk id="3" creationId="{97807241-A9E2-7CCB-0F59-682036A6FBA8}"/>
          </ac:picMkLst>
        </pc:picChg>
      </pc:sldChg>
      <pc:sldChg chg="addSp modSp mod ord modClrScheme chgLayout modNotesTx">
        <pc:chgData name="Dylan Astrup" userId="56b1825f-da8e-4cf8-aad7-60ebaa314d46" providerId="ADAL" clId="{DDA47C83-A127-4AAA-B31B-4E71C26C04C2}" dt="2022-10-12T03:50:52.392" v="918" actId="700"/>
        <pc:sldMkLst>
          <pc:docMk/>
          <pc:sldMk cId="1890539219" sldId="305"/>
        </pc:sldMkLst>
        <pc:spChg chg="mod ord">
          <ac:chgData name="Dylan Astrup" userId="56b1825f-da8e-4cf8-aad7-60ebaa314d46" providerId="ADAL" clId="{DDA47C83-A127-4AAA-B31B-4E71C26C04C2}" dt="2022-10-12T03:50:52.392" v="918" actId="700"/>
          <ac:spMkLst>
            <pc:docMk/>
            <pc:sldMk cId="1890539219" sldId="305"/>
            <ac:spMk id="2" creationId="{3656AE75-DCDC-7800-A51B-832B0685903A}"/>
          </ac:spMkLst>
        </pc:spChg>
        <pc:spChg chg="add mod">
          <ac:chgData name="Dylan Astrup" userId="56b1825f-da8e-4cf8-aad7-60ebaa314d46" providerId="ADAL" clId="{DDA47C83-A127-4AAA-B31B-4E71C26C04C2}" dt="2022-10-12T03:50:06.791" v="907"/>
          <ac:spMkLst>
            <pc:docMk/>
            <pc:sldMk cId="1890539219" sldId="305"/>
            <ac:spMk id="3" creationId="{B5F24BE6-AF8B-D045-F258-AF110202A7CA}"/>
          </ac:spMkLst>
        </pc:spChg>
        <pc:spChg chg="mod ord">
          <ac:chgData name="Dylan Astrup" userId="56b1825f-da8e-4cf8-aad7-60ebaa314d46" providerId="ADAL" clId="{DDA47C83-A127-4AAA-B31B-4E71C26C04C2}" dt="2022-10-12T03:50:52.392" v="918" actId="700"/>
          <ac:spMkLst>
            <pc:docMk/>
            <pc:sldMk cId="1890539219" sldId="305"/>
            <ac:spMk id="4" creationId="{83297EEC-6299-D924-2B6D-504618678982}"/>
          </ac:spMkLst>
        </pc:spChg>
      </pc:sldChg>
      <pc:sldChg chg="addSp modSp">
        <pc:chgData name="Dylan Astrup" userId="56b1825f-da8e-4cf8-aad7-60ebaa314d46" providerId="ADAL" clId="{DDA47C83-A127-4AAA-B31B-4E71C26C04C2}" dt="2022-10-12T01:47:48.253" v="291"/>
        <pc:sldMkLst>
          <pc:docMk/>
          <pc:sldMk cId="967847618" sldId="306"/>
        </pc:sldMkLst>
        <pc:picChg chg="add mod">
          <ac:chgData name="Dylan Astrup" userId="56b1825f-da8e-4cf8-aad7-60ebaa314d46" providerId="ADAL" clId="{DDA47C83-A127-4AAA-B31B-4E71C26C04C2}" dt="2022-10-12T01:47:48.253" v="291"/>
          <ac:picMkLst>
            <pc:docMk/>
            <pc:sldMk cId="967847618" sldId="306"/>
            <ac:picMk id="3" creationId="{62919C51-9B8A-E07A-CAEC-6B78BE173DAC}"/>
          </ac:picMkLst>
        </pc:picChg>
      </pc:sldChg>
      <pc:sldChg chg="addSp modSp mod modClrScheme chgLayout modNotesTx">
        <pc:chgData name="Dylan Astrup" userId="56b1825f-da8e-4cf8-aad7-60ebaa314d46" providerId="ADAL" clId="{DDA47C83-A127-4AAA-B31B-4E71C26C04C2}" dt="2022-10-12T03:50:55.437" v="919" actId="700"/>
        <pc:sldMkLst>
          <pc:docMk/>
          <pc:sldMk cId="749659287" sldId="307"/>
        </pc:sldMkLst>
        <pc:spChg chg="mod ord">
          <ac:chgData name="Dylan Astrup" userId="56b1825f-da8e-4cf8-aad7-60ebaa314d46" providerId="ADAL" clId="{DDA47C83-A127-4AAA-B31B-4E71C26C04C2}" dt="2022-10-12T03:50:55.437" v="919" actId="700"/>
          <ac:spMkLst>
            <pc:docMk/>
            <pc:sldMk cId="749659287" sldId="307"/>
            <ac:spMk id="2" creationId="{3656AE75-DCDC-7800-A51B-832B0685903A}"/>
          </ac:spMkLst>
        </pc:spChg>
        <pc:spChg chg="add mod">
          <ac:chgData name="Dylan Astrup" userId="56b1825f-da8e-4cf8-aad7-60ebaa314d46" providerId="ADAL" clId="{DDA47C83-A127-4AAA-B31B-4E71C26C04C2}" dt="2022-10-12T03:50:08.953" v="908"/>
          <ac:spMkLst>
            <pc:docMk/>
            <pc:sldMk cId="749659287" sldId="307"/>
            <ac:spMk id="3" creationId="{222923F7-3118-F864-6129-3ECAB83C0F5B}"/>
          </ac:spMkLst>
        </pc:spChg>
        <pc:spChg chg="mod ord">
          <ac:chgData name="Dylan Astrup" userId="56b1825f-da8e-4cf8-aad7-60ebaa314d46" providerId="ADAL" clId="{DDA47C83-A127-4AAA-B31B-4E71C26C04C2}" dt="2022-10-12T03:50:55.437" v="919" actId="700"/>
          <ac:spMkLst>
            <pc:docMk/>
            <pc:sldMk cId="749659287" sldId="307"/>
            <ac:spMk id="4" creationId="{83297EEC-6299-D924-2B6D-504618678982}"/>
          </ac:spMkLst>
        </pc:spChg>
      </pc:sldChg>
      <pc:sldChg chg="del">
        <pc:chgData name="Dylan Astrup" userId="56b1825f-da8e-4cf8-aad7-60ebaa314d46" providerId="ADAL" clId="{DDA47C83-A127-4AAA-B31B-4E71C26C04C2}" dt="2022-10-12T02:05:42.376" v="559" actId="47"/>
        <pc:sldMkLst>
          <pc:docMk/>
          <pc:sldMk cId="1038660583" sldId="308"/>
        </pc:sldMkLst>
      </pc:sldChg>
      <pc:sldChg chg="addSp modSp modNotesTx">
        <pc:chgData name="Dylan Astrup" userId="56b1825f-da8e-4cf8-aad7-60ebaa314d46" providerId="ADAL" clId="{DDA47C83-A127-4AAA-B31B-4E71C26C04C2}" dt="2022-10-12T03:47:16.834" v="889"/>
        <pc:sldMkLst>
          <pc:docMk/>
          <pc:sldMk cId="2279906906" sldId="309"/>
        </pc:sldMkLst>
        <pc:spChg chg="add mod">
          <ac:chgData name="Dylan Astrup" userId="56b1825f-da8e-4cf8-aad7-60ebaa314d46" providerId="ADAL" clId="{DDA47C83-A127-4AAA-B31B-4E71C26C04C2}" dt="2022-10-12T03:47:16.834" v="889"/>
          <ac:spMkLst>
            <pc:docMk/>
            <pc:sldMk cId="2279906906" sldId="309"/>
            <ac:spMk id="2" creationId="{BA4D9023-EE05-0AD3-5D6B-E4F135C18099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9:51.838" v="904"/>
        <pc:sldMkLst>
          <pc:docMk/>
          <pc:sldMk cId="421318452" sldId="311"/>
        </pc:sldMkLst>
        <pc:spChg chg="add mod">
          <ac:chgData name="Dylan Astrup" userId="56b1825f-da8e-4cf8-aad7-60ebaa314d46" providerId="ADAL" clId="{DDA47C83-A127-4AAA-B31B-4E71C26C04C2}" dt="2022-10-12T03:49:51.838" v="904"/>
          <ac:spMkLst>
            <pc:docMk/>
            <pc:sldMk cId="421318452" sldId="311"/>
            <ac:spMk id="4" creationId="{DAF8D8C5-E9FE-C637-693B-BFCBD804587D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9:54.664" v="905"/>
        <pc:sldMkLst>
          <pc:docMk/>
          <pc:sldMk cId="3800619108" sldId="312"/>
        </pc:sldMkLst>
        <pc:spChg chg="add mod">
          <ac:chgData name="Dylan Astrup" userId="56b1825f-da8e-4cf8-aad7-60ebaa314d46" providerId="ADAL" clId="{DDA47C83-A127-4AAA-B31B-4E71C26C04C2}" dt="2022-10-12T03:49:54.664" v="905"/>
          <ac:spMkLst>
            <pc:docMk/>
            <pc:sldMk cId="3800619108" sldId="312"/>
            <ac:spMk id="6" creationId="{39D3BBD7-ADC9-DA56-038D-44A975C43E4D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9:55.848" v="906"/>
        <pc:sldMkLst>
          <pc:docMk/>
          <pc:sldMk cId="1718364736" sldId="313"/>
        </pc:sldMkLst>
        <pc:spChg chg="add mod">
          <ac:chgData name="Dylan Astrup" userId="56b1825f-da8e-4cf8-aad7-60ebaa314d46" providerId="ADAL" clId="{DDA47C83-A127-4AAA-B31B-4E71C26C04C2}" dt="2022-10-12T03:49:55.848" v="906"/>
          <ac:spMkLst>
            <pc:docMk/>
            <pc:sldMk cId="1718364736" sldId="313"/>
            <ac:spMk id="8" creationId="{1368E7C8-5062-AEAE-03E5-7DC39DB9FB2D}"/>
          </ac:spMkLst>
        </pc:spChg>
        <pc:graphicFrameChg chg="mod">
          <ac:chgData name="Dylan Astrup" userId="56b1825f-da8e-4cf8-aad7-60ebaa314d46" providerId="ADAL" clId="{DDA47C83-A127-4AAA-B31B-4E71C26C04C2}" dt="2022-10-12T01:17:11.104" v="13" actId="20577"/>
          <ac:graphicFrameMkLst>
            <pc:docMk/>
            <pc:sldMk cId="1718364736" sldId="313"/>
            <ac:graphicFrameMk id="2" creationId="{45BD5C2A-F0A7-07E8-6202-C939BABDD355}"/>
          </ac:graphicFrameMkLst>
        </pc:graphicFrameChg>
      </pc:sldChg>
      <pc:sldChg chg="addSp modSp modNotesTx">
        <pc:chgData name="Dylan Astrup" userId="56b1825f-da8e-4cf8-aad7-60ebaa314d46" providerId="ADAL" clId="{DDA47C83-A127-4AAA-B31B-4E71C26C04C2}" dt="2022-10-12T03:47:27.601" v="894"/>
        <pc:sldMkLst>
          <pc:docMk/>
          <pc:sldMk cId="2901801152" sldId="314"/>
        </pc:sldMkLst>
        <pc:spChg chg="add mod">
          <ac:chgData name="Dylan Astrup" userId="56b1825f-da8e-4cf8-aad7-60ebaa314d46" providerId="ADAL" clId="{DDA47C83-A127-4AAA-B31B-4E71C26C04C2}" dt="2022-10-12T03:47:27.601" v="894"/>
          <ac:spMkLst>
            <pc:docMk/>
            <pc:sldMk cId="2901801152" sldId="314"/>
            <ac:spMk id="3" creationId="{D417A199-1806-1284-9A3C-807D1BF4DCCB}"/>
          </ac:spMkLst>
        </pc:spChg>
      </pc:sldChg>
      <pc:sldChg chg="modSp del mod">
        <pc:chgData name="Dylan Astrup" userId="56b1825f-da8e-4cf8-aad7-60ebaa314d46" providerId="ADAL" clId="{DDA47C83-A127-4AAA-B31B-4E71C26C04C2}" dt="2022-10-12T03:44:52.518" v="869" actId="2696"/>
        <pc:sldMkLst>
          <pc:docMk/>
          <pc:sldMk cId="1001923836" sldId="315"/>
        </pc:sldMkLst>
        <pc:spChg chg="mod">
          <ac:chgData name="Dylan Astrup" userId="56b1825f-da8e-4cf8-aad7-60ebaa314d46" providerId="ADAL" clId="{DDA47C83-A127-4AAA-B31B-4E71C26C04C2}" dt="2022-10-12T03:44:41.844" v="868" actId="108"/>
          <ac:spMkLst>
            <pc:docMk/>
            <pc:sldMk cId="1001923836" sldId="315"/>
            <ac:spMk id="2" creationId="{29EC9B37-8362-AC26-4F42-BE9D36624462}"/>
          </ac:spMkLst>
        </pc:spChg>
      </pc:sldChg>
      <pc:sldChg chg="addSp delSp modSp add mod ord setBg modNotesTx">
        <pc:chgData name="Dylan Astrup" userId="56b1825f-da8e-4cf8-aad7-60ebaa314d46" providerId="ADAL" clId="{DDA47C83-A127-4AAA-B31B-4E71C26C04C2}" dt="2022-10-12T03:47:15.331" v="888"/>
        <pc:sldMkLst>
          <pc:docMk/>
          <pc:sldMk cId="108045924" sldId="316"/>
        </pc:sldMkLst>
        <pc:spChg chg="add del mod">
          <ac:chgData name="Dylan Astrup" userId="56b1825f-da8e-4cf8-aad7-60ebaa314d46" providerId="ADAL" clId="{DDA47C83-A127-4AAA-B31B-4E71C26C04C2}" dt="2022-10-12T01:59:23.543" v="314" actId="931"/>
          <ac:spMkLst>
            <pc:docMk/>
            <pc:sldMk cId="108045924" sldId="316"/>
            <ac:spMk id="3" creationId="{550BD443-2EA6-ABD3-965E-1EB807B8658B}"/>
          </ac:spMkLst>
        </pc:spChg>
        <pc:spChg chg="add mod">
          <ac:chgData name="Dylan Astrup" userId="56b1825f-da8e-4cf8-aad7-60ebaa314d46" providerId="ADAL" clId="{DDA47C83-A127-4AAA-B31B-4E71C26C04C2}" dt="2022-10-12T03:47:15.331" v="888"/>
          <ac:spMkLst>
            <pc:docMk/>
            <pc:sldMk cId="108045924" sldId="316"/>
            <ac:spMk id="7" creationId="{F3493848-ABA4-25EF-E33B-CC0943B9B3FF}"/>
          </ac:spMkLst>
        </pc:spChg>
        <pc:spChg chg="mod">
          <ac:chgData name="Dylan Astrup" userId="56b1825f-da8e-4cf8-aad7-60ebaa314d46" providerId="ADAL" clId="{DDA47C83-A127-4AAA-B31B-4E71C26C04C2}" dt="2022-10-12T02:04:43.226" v="413" actId="20577"/>
          <ac:spMkLst>
            <pc:docMk/>
            <pc:sldMk cId="108045924" sldId="316"/>
            <ac:spMk id="10" creationId="{FA0D8C9E-F5BD-4819-ADBD-36608DF7F7EC}"/>
          </ac:spMkLst>
        </pc:spChg>
        <pc:picChg chg="add mod">
          <ac:chgData name="Dylan Astrup" userId="56b1825f-da8e-4cf8-aad7-60ebaa314d46" providerId="ADAL" clId="{DDA47C83-A127-4AAA-B31B-4E71C26C04C2}" dt="2022-10-12T01:59:27.746" v="317" actId="962"/>
          <ac:picMkLst>
            <pc:docMk/>
            <pc:sldMk cId="108045924" sldId="316"/>
            <ac:picMk id="5" creationId="{00B0A341-37A0-291C-44AF-D270B1ED2E4D}"/>
          </ac:picMkLst>
        </pc:picChg>
        <pc:picChg chg="del">
          <ac:chgData name="Dylan Astrup" userId="56b1825f-da8e-4cf8-aad7-60ebaa314d46" providerId="ADAL" clId="{DDA47C83-A127-4AAA-B31B-4E71C26C04C2}" dt="2022-10-12T01:59:10.679" v="306" actId="478"/>
          <ac:picMkLst>
            <pc:docMk/>
            <pc:sldMk cId="108045924" sldId="316"/>
            <ac:picMk id="6" creationId="{2F421E9F-87E5-84AA-635B-67DD5EAA7B87}"/>
          </ac:picMkLst>
        </pc:picChg>
        <pc:picChg chg="del">
          <ac:chgData name="Dylan Astrup" userId="56b1825f-da8e-4cf8-aad7-60ebaa314d46" providerId="ADAL" clId="{DDA47C83-A127-4AAA-B31B-4E71C26C04C2}" dt="2022-10-12T01:59:10.081" v="305" actId="478"/>
          <ac:picMkLst>
            <pc:docMk/>
            <pc:sldMk cId="108045924" sldId="316"/>
            <ac:picMk id="8" creationId="{66B3ED5B-5902-7AB8-2DBD-B7B3389382C4}"/>
          </ac:picMkLst>
        </pc:picChg>
        <pc:picChg chg="del">
          <ac:chgData name="Dylan Astrup" userId="56b1825f-da8e-4cf8-aad7-60ebaa314d46" providerId="ADAL" clId="{DDA47C83-A127-4AAA-B31B-4E71C26C04C2}" dt="2022-10-12T01:59:11.144" v="307" actId="478"/>
          <ac:picMkLst>
            <pc:docMk/>
            <pc:sldMk cId="108045924" sldId="316"/>
            <ac:picMk id="12" creationId="{D8EEA855-1D9C-56DB-1679-213CE55B0685}"/>
          </ac:picMkLst>
        </pc:picChg>
      </pc:sldChg>
      <pc:sldChg chg="addSp delSp modSp add mod ord setBg modNotesTx">
        <pc:chgData name="Dylan Astrup" userId="56b1825f-da8e-4cf8-aad7-60ebaa314d46" providerId="ADAL" clId="{DDA47C83-A127-4AAA-B31B-4E71C26C04C2}" dt="2022-10-12T03:46:58.181" v="886" actId="404"/>
        <pc:sldMkLst>
          <pc:docMk/>
          <pc:sldMk cId="2890421439" sldId="317"/>
        </pc:sldMkLst>
        <pc:spChg chg="add del mod">
          <ac:chgData name="Dylan Astrup" userId="56b1825f-da8e-4cf8-aad7-60ebaa314d46" providerId="ADAL" clId="{DDA47C83-A127-4AAA-B31B-4E71C26C04C2}" dt="2022-10-12T01:59:35.201" v="318" actId="931"/>
          <ac:spMkLst>
            <pc:docMk/>
            <pc:sldMk cId="2890421439" sldId="317"/>
            <ac:spMk id="3" creationId="{420BD272-E72B-2D89-5EDB-1E1E4373D917}"/>
          </ac:spMkLst>
        </pc:spChg>
        <pc:spChg chg="add mod">
          <ac:chgData name="Dylan Astrup" userId="56b1825f-da8e-4cf8-aad7-60ebaa314d46" providerId="ADAL" clId="{DDA47C83-A127-4AAA-B31B-4E71C26C04C2}" dt="2022-10-12T03:46:58.181" v="886" actId="404"/>
          <ac:spMkLst>
            <pc:docMk/>
            <pc:sldMk cId="2890421439" sldId="317"/>
            <ac:spMk id="7" creationId="{226BB715-07DD-245B-B627-B537E65AF3C4}"/>
          </ac:spMkLst>
        </pc:spChg>
        <pc:spChg chg="mod">
          <ac:chgData name="Dylan Astrup" userId="56b1825f-da8e-4cf8-aad7-60ebaa314d46" providerId="ADAL" clId="{DDA47C83-A127-4AAA-B31B-4E71C26C04C2}" dt="2022-10-12T02:04:22.705" v="356" actId="20577"/>
          <ac:spMkLst>
            <pc:docMk/>
            <pc:sldMk cId="2890421439" sldId="317"/>
            <ac:spMk id="10" creationId="{FA0D8C9E-F5BD-4819-ADBD-36608DF7F7EC}"/>
          </ac:spMkLst>
        </pc:spChg>
        <pc:picChg chg="add mod">
          <ac:chgData name="Dylan Astrup" userId="56b1825f-da8e-4cf8-aad7-60ebaa314d46" providerId="ADAL" clId="{DDA47C83-A127-4AAA-B31B-4E71C26C04C2}" dt="2022-10-12T01:59:42.614" v="323" actId="1076"/>
          <ac:picMkLst>
            <pc:docMk/>
            <pc:sldMk cId="2890421439" sldId="317"/>
            <ac:picMk id="5" creationId="{970BD840-E7B8-C88A-340B-6FAAECF1495C}"/>
          </ac:picMkLst>
        </pc:picChg>
        <pc:picChg chg="del">
          <ac:chgData name="Dylan Astrup" userId="56b1825f-da8e-4cf8-aad7-60ebaa314d46" providerId="ADAL" clId="{DDA47C83-A127-4AAA-B31B-4E71C26C04C2}" dt="2022-10-12T01:59:12.894" v="309" actId="478"/>
          <ac:picMkLst>
            <pc:docMk/>
            <pc:sldMk cId="2890421439" sldId="317"/>
            <ac:picMk id="6" creationId="{2F421E9F-87E5-84AA-635B-67DD5EAA7B87}"/>
          </ac:picMkLst>
        </pc:picChg>
        <pc:picChg chg="del">
          <ac:chgData name="Dylan Astrup" userId="56b1825f-da8e-4cf8-aad7-60ebaa314d46" providerId="ADAL" clId="{DDA47C83-A127-4AAA-B31B-4E71C26C04C2}" dt="2022-10-12T01:59:12.414" v="308" actId="478"/>
          <ac:picMkLst>
            <pc:docMk/>
            <pc:sldMk cId="2890421439" sldId="317"/>
            <ac:picMk id="8" creationId="{66B3ED5B-5902-7AB8-2DBD-B7B3389382C4}"/>
          </ac:picMkLst>
        </pc:picChg>
        <pc:picChg chg="del">
          <ac:chgData name="Dylan Astrup" userId="56b1825f-da8e-4cf8-aad7-60ebaa314d46" providerId="ADAL" clId="{DDA47C83-A127-4AAA-B31B-4E71C26C04C2}" dt="2022-10-12T01:59:13.288" v="310" actId="478"/>
          <ac:picMkLst>
            <pc:docMk/>
            <pc:sldMk cId="2890421439" sldId="317"/>
            <ac:picMk id="12" creationId="{D8EEA855-1D9C-56DB-1679-213CE55B0685}"/>
          </ac:picMkLst>
        </pc:picChg>
      </pc:sldChg>
      <pc:sldChg chg="addSp delSp modSp add mod setBg modNotesTx">
        <pc:chgData name="Dylan Astrup" userId="56b1825f-da8e-4cf8-aad7-60ebaa314d46" providerId="ADAL" clId="{DDA47C83-A127-4AAA-B31B-4E71C26C04C2}" dt="2022-10-12T03:47:13.944" v="887"/>
        <pc:sldMkLst>
          <pc:docMk/>
          <pc:sldMk cId="983254386" sldId="318"/>
        </pc:sldMkLst>
        <pc:spChg chg="add del mod">
          <ac:chgData name="Dylan Astrup" userId="56b1825f-da8e-4cf8-aad7-60ebaa314d46" providerId="ADAL" clId="{DDA47C83-A127-4AAA-B31B-4E71C26C04C2}" dt="2022-10-12T02:00:03.806" v="324" actId="931"/>
          <ac:spMkLst>
            <pc:docMk/>
            <pc:sldMk cId="983254386" sldId="318"/>
            <ac:spMk id="3" creationId="{82D67C73-30CC-975A-B3FE-585997ADA46D}"/>
          </ac:spMkLst>
        </pc:spChg>
        <pc:spChg chg="add mod">
          <ac:chgData name="Dylan Astrup" userId="56b1825f-da8e-4cf8-aad7-60ebaa314d46" providerId="ADAL" clId="{DDA47C83-A127-4AAA-B31B-4E71C26C04C2}" dt="2022-10-12T03:47:13.944" v="887"/>
          <ac:spMkLst>
            <pc:docMk/>
            <pc:sldMk cId="983254386" sldId="318"/>
            <ac:spMk id="7" creationId="{FE24AE40-C7E5-1749-E789-EDBCC4E6FD13}"/>
          </ac:spMkLst>
        </pc:spChg>
        <pc:spChg chg="mod">
          <ac:chgData name="Dylan Astrup" userId="56b1825f-da8e-4cf8-aad7-60ebaa314d46" providerId="ADAL" clId="{DDA47C83-A127-4AAA-B31B-4E71C26C04C2}" dt="2022-10-12T02:04:34.216" v="390" actId="20577"/>
          <ac:spMkLst>
            <pc:docMk/>
            <pc:sldMk cId="983254386" sldId="318"/>
            <ac:spMk id="10" creationId="{FA0D8C9E-F5BD-4819-ADBD-36608DF7F7EC}"/>
          </ac:spMkLst>
        </pc:spChg>
        <pc:picChg chg="add mod modCrop">
          <ac:chgData name="Dylan Astrup" userId="56b1825f-da8e-4cf8-aad7-60ebaa314d46" providerId="ADAL" clId="{DDA47C83-A127-4AAA-B31B-4E71C26C04C2}" dt="2022-10-12T02:01:15.320" v="329" actId="1038"/>
          <ac:picMkLst>
            <pc:docMk/>
            <pc:sldMk cId="983254386" sldId="318"/>
            <ac:picMk id="5" creationId="{833DF718-6B27-3482-B4FD-B2C25D8DD194}"/>
          </ac:picMkLst>
        </pc:picChg>
        <pc:picChg chg="del">
          <ac:chgData name="Dylan Astrup" userId="56b1825f-da8e-4cf8-aad7-60ebaa314d46" providerId="ADAL" clId="{DDA47C83-A127-4AAA-B31B-4E71C26C04C2}" dt="2022-10-12T01:59:14.926" v="312" actId="478"/>
          <ac:picMkLst>
            <pc:docMk/>
            <pc:sldMk cId="983254386" sldId="318"/>
            <ac:picMk id="6" creationId="{2F421E9F-87E5-84AA-635B-67DD5EAA7B87}"/>
          </ac:picMkLst>
        </pc:picChg>
        <pc:picChg chg="del">
          <ac:chgData name="Dylan Astrup" userId="56b1825f-da8e-4cf8-aad7-60ebaa314d46" providerId="ADAL" clId="{DDA47C83-A127-4AAA-B31B-4E71C26C04C2}" dt="2022-10-12T01:59:14.502" v="311" actId="478"/>
          <ac:picMkLst>
            <pc:docMk/>
            <pc:sldMk cId="983254386" sldId="318"/>
            <ac:picMk id="8" creationId="{66B3ED5B-5902-7AB8-2DBD-B7B3389382C4}"/>
          </ac:picMkLst>
        </pc:picChg>
        <pc:picChg chg="del">
          <ac:chgData name="Dylan Astrup" userId="56b1825f-da8e-4cf8-aad7-60ebaa314d46" providerId="ADAL" clId="{DDA47C83-A127-4AAA-B31B-4E71C26C04C2}" dt="2022-10-12T01:59:15.328" v="313" actId="478"/>
          <ac:picMkLst>
            <pc:docMk/>
            <pc:sldMk cId="983254386" sldId="318"/>
            <ac:picMk id="12" creationId="{D8EEA855-1D9C-56DB-1679-213CE55B0685}"/>
          </ac:picMkLst>
        </pc:picChg>
      </pc:sldChg>
      <pc:sldChg chg="addSp delSp modSp add mod ord setBg delDesignElem modNotesTx">
        <pc:chgData name="Dylan Astrup" userId="56b1825f-da8e-4cf8-aad7-60ebaa314d46" providerId="ADAL" clId="{DDA47C83-A127-4AAA-B31B-4E71C26C04C2}" dt="2022-10-12T03:49:45.808" v="902" actId="478"/>
        <pc:sldMkLst>
          <pc:docMk/>
          <pc:sldMk cId="1753477337" sldId="320"/>
        </pc:sldMkLst>
        <pc:spChg chg="mod">
          <ac:chgData name="Dylan Astrup" userId="56b1825f-da8e-4cf8-aad7-60ebaa314d46" providerId="ADAL" clId="{DDA47C83-A127-4AAA-B31B-4E71C26C04C2}" dt="2022-10-12T03:07:31.369" v="644" actId="1076"/>
          <ac:spMkLst>
            <pc:docMk/>
            <pc:sldMk cId="1753477337" sldId="320"/>
            <ac:spMk id="2" creationId="{00000000-0000-0000-0000-000000000000}"/>
          </ac:spMkLst>
        </pc:spChg>
        <pc:spChg chg="add del mod">
          <ac:chgData name="Dylan Astrup" userId="56b1825f-da8e-4cf8-aad7-60ebaa314d46" providerId="ADAL" clId="{DDA47C83-A127-4AAA-B31B-4E71C26C04C2}" dt="2022-10-12T03:49:45.808" v="902" actId="478"/>
          <ac:spMkLst>
            <pc:docMk/>
            <pc:sldMk cId="1753477337" sldId="320"/>
            <ac:spMk id="3" creationId="{8C7AF8C3-1556-E29E-39E3-F67AE58435AF}"/>
          </ac:spMkLst>
        </pc:spChg>
        <pc:spChg chg="add">
          <ac:chgData name="Dylan Astrup" userId="56b1825f-da8e-4cf8-aad7-60ebaa314d46" providerId="ADAL" clId="{DDA47C83-A127-4AAA-B31B-4E71C26C04C2}" dt="2022-10-12T02:42:44.503" v="564" actId="26606"/>
          <ac:spMkLst>
            <pc:docMk/>
            <pc:sldMk cId="1753477337" sldId="320"/>
            <ac:spMk id="1028" creationId="{A3363022-C969-41E9-8EB2-E4C94908C1FA}"/>
          </ac:spMkLst>
        </pc:spChg>
        <pc:spChg chg="add">
          <ac:chgData name="Dylan Astrup" userId="56b1825f-da8e-4cf8-aad7-60ebaa314d46" providerId="ADAL" clId="{DDA47C83-A127-4AAA-B31B-4E71C26C04C2}" dt="2022-10-12T02:42:44.503" v="564" actId="26606"/>
          <ac:spMkLst>
            <pc:docMk/>
            <pc:sldMk cId="1753477337" sldId="320"/>
            <ac:spMk id="1029" creationId="{8D1AD6B3-BE88-4CEB-BA17-790657CC4729}"/>
          </ac:spMkLst>
        </pc:spChg>
        <pc:spChg chg="del">
          <ac:chgData name="Dylan Astrup" userId="56b1825f-da8e-4cf8-aad7-60ebaa314d46" providerId="ADAL" clId="{DDA47C83-A127-4AAA-B31B-4E71C26C04C2}" dt="2022-10-12T02:42:35.146" v="561"/>
          <ac:spMkLst>
            <pc:docMk/>
            <pc:sldMk cId="1753477337" sldId="320"/>
            <ac:spMk id="1031" creationId="{A3363022-C969-41E9-8EB2-E4C94908C1FA}"/>
          </ac:spMkLst>
        </pc:spChg>
        <pc:spChg chg="del">
          <ac:chgData name="Dylan Astrup" userId="56b1825f-da8e-4cf8-aad7-60ebaa314d46" providerId="ADAL" clId="{DDA47C83-A127-4AAA-B31B-4E71C26C04C2}" dt="2022-10-12T02:42:35.146" v="561"/>
          <ac:spMkLst>
            <pc:docMk/>
            <pc:sldMk cId="1753477337" sldId="320"/>
            <ac:spMk id="1033" creationId="{8D1AD6B3-BE88-4CEB-BA17-790657CC4729}"/>
          </ac:spMkLst>
        </pc:spChg>
        <pc:grpChg chg="add">
          <ac:chgData name="Dylan Astrup" userId="56b1825f-da8e-4cf8-aad7-60ebaa314d46" providerId="ADAL" clId="{DDA47C83-A127-4AAA-B31B-4E71C26C04C2}" dt="2022-10-12T02:42:44.503" v="564" actId="26606"/>
          <ac:grpSpMkLst>
            <pc:docMk/>
            <pc:sldMk cId="1753477337" sldId="320"/>
            <ac:grpSpMk id="1030" creationId="{89D1390B-7E13-4B4F-9CB2-391063412E54}"/>
          </ac:grpSpMkLst>
        </pc:grpChg>
        <pc:grpChg chg="del">
          <ac:chgData name="Dylan Astrup" userId="56b1825f-da8e-4cf8-aad7-60ebaa314d46" providerId="ADAL" clId="{DDA47C83-A127-4AAA-B31B-4E71C26C04C2}" dt="2022-10-12T02:42:35.146" v="561"/>
          <ac:grpSpMkLst>
            <pc:docMk/>
            <pc:sldMk cId="1753477337" sldId="320"/>
            <ac:grpSpMk id="1035" creationId="{89D1390B-7E13-4B4F-9CB2-391063412E54}"/>
          </ac:grpSpMkLst>
        </pc:grpChg>
      </pc:sldChg>
      <pc:sldChg chg="addSp modSp modNotesTx">
        <pc:chgData name="Dylan Astrup" userId="56b1825f-da8e-4cf8-aad7-60ebaa314d46" providerId="ADAL" clId="{DDA47C83-A127-4AAA-B31B-4E71C26C04C2}" dt="2022-10-12T03:50:17.745" v="910"/>
        <pc:sldMkLst>
          <pc:docMk/>
          <pc:sldMk cId="485464304" sldId="321"/>
        </pc:sldMkLst>
        <pc:spChg chg="add mod">
          <ac:chgData name="Dylan Astrup" userId="56b1825f-da8e-4cf8-aad7-60ebaa314d46" providerId="ADAL" clId="{DDA47C83-A127-4AAA-B31B-4E71C26C04C2}" dt="2022-10-12T03:50:17.745" v="910"/>
          <ac:spMkLst>
            <pc:docMk/>
            <pc:sldMk cId="485464304" sldId="321"/>
            <ac:spMk id="7" creationId="{B93ECB8A-E58E-570F-43D3-DEA976AF69D4}"/>
          </ac:spMkLst>
        </pc:spChg>
      </pc:sldChg>
      <pc:sldChg chg="addSp delSp modSp add mod ord setBg delDesignElem modNotesTx">
        <pc:chgData name="Dylan Astrup" userId="56b1825f-da8e-4cf8-aad7-60ebaa314d46" providerId="ADAL" clId="{DDA47C83-A127-4AAA-B31B-4E71C26C04C2}" dt="2022-10-12T03:43:58.951" v="841" actId="20577"/>
        <pc:sldMkLst>
          <pc:docMk/>
          <pc:sldMk cId="2058042976" sldId="324"/>
        </pc:sldMkLst>
        <pc:spChg chg="mod">
          <ac:chgData name="Dylan Astrup" userId="56b1825f-da8e-4cf8-aad7-60ebaa314d46" providerId="ADAL" clId="{DDA47C83-A127-4AAA-B31B-4E71C26C04C2}" dt="2022-10-12T03:07:18.342" v="639"/>
          <ac:spMkLst>
            <pc:docMk/>
            <pc:sldMk cId="2058042976" sldId="324"/>
            <ac:spMk id="2" creationId="{00000000-0000-0000-0000-000000000000}"/>
          </ac:spMkLst>
        </pc:spChg>
        <pc:spChg chg="del">
          <ac:chgData name="Dylan Astrup" userId="56b1825f-da8e-4cf8-aad7-60ebaa314d46" providerId="ADAL" clId="{DDA47C83-A127-4AAA-B31B-4E71C26C04C2}" dt="2022-10-12T03:06:19.538" v="625"/>
          <ac:spMkLst>
            <pc:docMk/>
            <pc:sldMk cId="2058042976" sldId="324"/>
            <ac:spMk id="1028" creationId="{A3363022-C969-41E9-8EB2-E4C94908C1FA}"/>
          </ac:spMkLst>
        </pc:spChg>
        <pc:spChg chg="del">
          <ac:chgData name="Dylan Astrup" userId="56b1825f-da8e-4cf8-aad7-60ebaa314d46" providerId="ADAL" clId="{DDA47C83-A127-4AAA-B31B-4E71C26C04C2}" dt="2022-10-12T03:06:19.538" v="625"/>
          <ac:spMkLst>
            <pc:docMk/>
            <pc:sldMk cId="2058042976" sldId="324"/>
            <ac:spMk id="1029" creationId="{8D1AD6B3-BE88-4CEB-BA17-790657CC4729}"/>
          </ac:spMkLst>
        </pc:spChg>
        <pc:spChg chg="add">
          <ac:chgData name="Dylan Astrup" userId="56b1825f-da8e-4cf8-aad7-60ebaa314d46" providerId="ADAL" clId="{DDA47C83-A127-4AAA-B31B-4E71C26C04C2}" dt="2022-10-12T03:06:46.711" v="635" actId="26606"/>
          <ac:spMkLst>
            <pc:docMk/>
            <pc:sldMk cId="2058042976" sldId="324"/>
            <ac:spMk id="1031" creationId="{A3363022-C969-41E9-8EB2-E4C94908C1FA}"/>
          </ac:spMkLst>
        </pc:spChg>
        <pc:spChg chg="add">
          <ac:chgData name="Dylan Astrup" userId="56b1825f-da8e-4cf8-aad7-60ebaa314d46" providerId="ADAL" clId="{DDA47C83-A127-4AAA-B31B-4E71C26C04C2}" dt="2022-10-12T03:06:46.711" v="635" actId="26606"/>
          <ac:spMkLst>
            <pc:docMk/>
            <pc:sldMk cId="2058042976" sldId="324"/>
            <ac:spMk id="1033" creationId="{8D1AD6B3-BE88-4CEB-BA17-790657CC4729}"/>
          </ac:spMkLst>
        </pc:spChg>
        <pc:grpChg chg="del">
          <ac:chgData name="Dylan Astrup" userId="56b1825f-da8e-4cf8-aad7-60ebaa314d46" providerId="ADAL" clId="{DDA47C83-A127-4AAA-B31B-4E71C26C04C2}" dt="2022-10-12T03:06:19.538" v="625"/>
          <ac:grpSpMkLst>
            <pc:docMk/>
            <pc:sldMk cId="2058042976" sldId="324"/>
            <ac:grpSpMk id="1030" creationId="{89D1390B-7E13-4B4F-9CB2-391063412E54}"/>
          </ac:grpSpMkLst>
        </pc:grpChg>
        <pc:grpChg chg="add">
          <ac:chgData name="Dylan Astrup" userId="56b1825f-da8e-4cf8-aad7-60ebaa314d46" providerId="ADAL" clId="{DDA47C83-A127-4AAA-B31B-4E71C26C04C2}" dt="2022-10-12T03:06:46.711" v="635" actId="26606"/>
          <ac:grpSpMkLst>
            <pc:docMk/>
            <pc:sldMk cId="2058042976" sldId="324"/>
            <ac:grpSpMk id="1035" creationId="{89D1390B-7E13-4B4F-9CB2-391063412E54}"/>
          </ac:grpSpMkLst>
        </pc:grpChg>
      </pc:sldChg>
      <pc:sldChg chg="addSp modSp modNotesTx">
        <pc:chgData name="Dylan Astrup" userId="56b1825f-da8e-4cf8-aad7-60ebaa314d46" providerId="ADAL" clId="{DDA47C83-A127-4AAA-B31B-4E71C26C04C2}" dt="2022-10-12T03:50:19.075" v="911"/>
        <pc:sldMkLst>
          <pc:docMk/>
          <pc:sldMk cId="1280552326" sldId="326"/>
        </pc:sldMkLst>
        <pc:spChg chg="add mod">
          <ac:chgData name="Dylan Astrup" userId="56b1825f-da8e-4cf8-aad7-60ebaa314d46" providerId="ADAL" clId="{DDA47C83-A127-4AAA-B31B-4E71C26C04C2}" dt="2022-10-12T03:50:19.075" v="911"/>
          <ac:spMkLst>
            <pc:docMk/>
            <pc:sldMk cId="1280552326" sldId="326"/>
            <ac:spMk id="10" creationId="{BF7CD07B-61BB-A4E3-B973-D10D70C3CBCA}"/>
          </ac:spMkLst>
        </pc:spChg>
      </pc:sldChg>
    </pc:docChg>
  </pc:docChgLst>
  <pc:docChgLst>
    <pc:chgData name="Dylan Astrup" userId="56b1825f-da8e-4cf8-aad7-60ebaa314d46" providerId="ADAL" clId="{3270B7BA-103B-4BF2-9F17-E7CF269D12F6}"/>
    <pc:docChg chg="custSel modSld">
      <pc:chgData name="Dylan Astrup" userId="56b1825f-da8e-4cf8-aad7-60ebaa314d46" providerId="ADAL" clId="{3270B7BA-103B-4BF2-9F17-E7CF269D12F6}" dt="2022-10-12T14:29:04.342" v="247" actId="20577"/>
      <pc:docMkLst>
        <pc:docMk/>
      </pc:docMkLst>
      <pc:sldChg chg="modSp mod">
        <pc:chgData name="Dylan Astrup" userId="56b1825f-da8e-4cf8-aad7-60ebaa314d46" providerId="ADAL" clId="{3270B7BA-103B-4BF2-9F17-E7CF269D12F6}" dt="2022-10-12T13:52:09.617" v="3" actId="20577"/>
        <pc:sldMkLst>
          <pc:docMk/>
          <pc:sldMk cId="3680902242" sldId="298"/>
        </pc:sldMkLst>
        <pc:spChg chg="mod">
          <ac:chgData name="Dylan Astrup" userId="56b1825f-da8e-4cf8-aad7-60ebaa314d46" providerId="ADAL" clId="{3270B7BA-103B-4BF2-9F17-E7CF269D12F6}" dt="2022-10-12T13:52:09.617" v="3" actId="20577"/>
          <ac:spMkLst>
            <pc:docMk/>
            <pc:sldMk cId="3680902242" sldId="298"/>
            <ac:spMk id="8" creationId="{C26525BB-8AEC-13E0-0C1E-E60685D7C4DD}"/>
          </ac:spMkLst>
        </pc:spChg>
      </pc:sldChg>
      <pc:sldChg chg="addSp modSp mod">
        <pc:chgData name="Dylan Astrup" userId="56b1825f-da8e-4cf8-aad7-60ebaa314d46" providerId="ADAL" clId="{3270B7BA-103B-4BF2-9F17-E7CF269D12F6}" dt="2022-10-12T14:29:04.342" v="247" actId="20577"/>
        <pc:sldMkLst>
          <pc:docMk/>
          <pc:sldMk cId="1890539219" sldId="305"/>
        </pc:sldMkLst>
        <pc:spChg chg="mod">
          <ac:chgData name="Dylan Astrup" userId="56b1825f-da8e-4cf8-aad7-60ebaa314d46" providerId="ADAL" clId="{3270B7BA-103B-4BF2-9F17-E7CF269D12F6}" dt="2022-10-12T14:29:04.342" v="247" actId="20577"/>
          <ac:spMkLst>
            <pc:docMk/>
            <pc:sldMk cId="1890539219" sldId="305"/>
            <ac:spMk id="4" creationId="{83297EEC-6299-D924-2B6D-504618678982}"/>
          </ac:spMkLst>
        </pc:spChg>
        <pc:spChg chg="add mod">
          <ac:chgData name="Dylan Astrup" userId="56b1825f-da8e-4cf8-aad7-60ebaa314d46" providerId="ADAL" clId="{3270B7BA-103B-4BF2-9F17-E7CF269D12F6}" dt="2022-10-12T14:26:06.369" v="208" actId="20577"/>
          <ac:spMkLst>
            <pc:docMk/>
            <pc:sldMk cId="1890539219" sldId="305"/>
            <ac:spMk id="6" creationId="{7590E0A4-719A-8BC9-7311-41EAB006515F}"/>
          </ac:spMkLst>
        </pc:spChg>
      </pc:sldChg>
      <pc:sldChg chg="modNotesTx">
        <pc:chgData name="Dylan Astrup" userId="56b1825f-da8e-4cf8-aad7-60ebaa314d46" providerId="ADAL" clId="{3270B7BA-103B-4BF2-9F17-E7CF269D12F6}" dt="2022-10-12T14:15:13.935" v="22" actId="20577"/>
        <pc:sldMkLst>
          <pc:docMk/>
          <pc:sldMk cId="421318452" sldId="311"/>
        </pc:sldMkLst>
      </pc:sldChg>
    </pc:docChg>
  </pc:docChgLst>
  <pc:docChgLst>
    <pc:chgData name="Spiller, Hannah G." userId="S::spillerh@my.erau.edu::f42f1aa8-bbe2-42da-86ac-84a2e4ce8dc6" providerId="AD" clId="Web-{517D2E52-FDE3-4D23-94BC-681094828C66}"/>
    <pc:docChg chg="modSld">
      <pc:chgData name="Spiller, Hannah G." userId="S::spillerh@my.erau.edu::f42f1aa8-bbe2-42da-86ac-84a2e4ce8dc6" providerId="AD" clId="Web-{517D2E52-FDE3-4D23-94BC-681094828C66}" dt="2022-12-02T18:54:48.926" v="149" actId="1076"/>
      <pc:docMkLst>
        <pc:docMk/>
      </pc:docMkLst>
      <pc:sldChg chg="addSp delSp modSp">
        <pc:chgData name="Spiller, Hannah G." userId="S::spillerh@my.erau.edu::f42f1aa8-bbe2-42da-86ac-84a2e4ce8dc6" providerId="AD" clId="Web-{517D2E52-FDE3-4D23-94BC-681094828C66}" dt="2022-12-02T18:54:48.926" v="149" actId="1076"/>
        <pc:sldMkLst>
          <pc:docMk/>
          <pc:sldMk cId="2641549669" sldId="266"/>
        </pc:sldMkLst>
        <pc:graphicFrameChg chg="add mod modGraphic">
          <ac:chgData name="Spiller, Hannah G." userId="S::spillerh@my.erau.edu::f42f1aa8-bbe2-42da-86ac-84a2e4ce8dc6" providerId="AD" clId="Web-{517D2E52-FDE3-4D23-94BC-681094828C66}" dt="2022-12-02T18:54:48.926" v="149" actId="1076"/>
          <ac:graphicFrameMkLst>
            <pc:docMk/>
            <pc:sldMk cId="2641549669" sldId="266"/>
            <ac:graphicFrameMk id="4" creationId="{59D10251-CBB8-3FE1-32F6-83E81E2D4636}"/>
          </ac:graphicFrameMkLst>
        </pc:graphicFrameChg>
        <pc:graphicFrameChg chg="del">
          <ac:chgData name="Spiller, Hannah G." userId="S::spillerh@my.erau.edu::f42f1aa8-bbe2-42da-86ac-84a2e4ce8dc6" providerId="AD" clId="Web-{517D2E52-FDE3-4D23-94BC-681094828C66}" dt="2022-12-02T18:54:21.644" v="0"/>
          <ac:graphicFrameMkLst>
            <pc:docMk/>
            <pc:sldMk cId="2641549669" sldId="266"/>
            <ac:graphicFrameMk id="5" creationId="{1F06A55B-D051-BE25-F839-B433278BD3C1}"/>
          </ac:graphicFrameMkLst>
        </pc:graphicFrameChg>
      </pc:sldChg>
    </pc:docChg>
  </pc:docChgLst>
  <pc:docChgLst>
    <pc:chgData name="Astrup, Dylan J." userId="S::astrupd@my.erau.edu::56b1825f-da8e-4cf8-aad7-60ebaa314d46" providerId="AD" clId="Web-{4B52811D-A488-4738-B5E9-05CD0AE87018}"/>
    <pc:docChg chg="modSld">
      <pc:chgData name="Astrup, Dylan J." userId="S::astrupd@my.erau.edu::56b1825f-da8e-4cf8-aad7-60ebaa314d46" providerId="AD" clId="Web-{4B52811D-A488-4738-B5E9-05CD0AE87018}" dt="2022-10-10T19:56:16.064" v="246"/>
      <pc:docMkLst>
        <pc:docMk/>
      </pc:docMkLst>
      <pc:sldChg chg="modSp">
        <pc:chgData name="Astrup, Dylan J." userId="S::astrupd@my.erau.edu::56b1825f-da8e-4cf8-aad7-60ebaa314d46" providerId="AD" clId="Web-{4B52811D-A488-4738-B5E9-05CD0AE87018}" dt="2022-10-10T19:56:16.064" v="246"/>
        <pc:sldMkLst>
          <pc:docMk/>
          <pc:sldMk cId="2641549669" sldId="266"/>
        </pc:sldMkLst>
        <pc:graphicFrameChg chg="mod modGraphic">
          <ac:chgData name="Astrup, Dylan J." userId="S::astrupd@my.erau.edu::56b1825f-da8e-4cf8-aad7-60ebaa314d46" providerId="AD" clId="Web-{4B52811D-A488-4738-B5E9-05CD0AE87018}" dt="2022-10-10T19:56:16.064" v="246"/>
          <ac:graphicFrameMkLst>
            <pc:docMk/>
            <pc:sldMk cId="2641549669" sldId="266"/>
            <ac:graphicFrameMk id="5" creationId="{8C0133A7-A2F1-19B3-5398-F8B6D7052EF4}"/>
          </ac:graphicFrameMkLst>
        </pc:graphicFrameChg>
      </pc:sldChg>
    </pc:docChg>
  </pc:docChgLst>
  <pc:docChgLst>
    <pc:chgData name="Spiller, Hannah G." userId="f42f1aa8-bbe2-42da-86ac-84a2e4ce8dc6" providerId="ADAL" clId="{A5797DCF-3DE9-4135-BCD5-D5EC2728EE7B}"/>
    <pc:docChg chg="undo custSel delSld modSld sldOrd">
      <pc:chgData name="Spiller, Hannah G." userId="f42f1aa8-bbe2-42da-86ac-84a2e4ce8dc6" providerId="ADAL" clId="{A5797DCF-3DE9-4135-BCD5-D5EC2728EE7B}" dt="2022-10-17T20:29:36.453" v="254" actId="2696"/>
      <pc:docMkLst>
        <pc:docMk/>
      </pc:docMkLst>
      <pc:sldChg chg="ord">
        <pc:chgData name="Spiller, Hannah G." userId="f42f1aa8-bbe2-42da-86ac-84a2e4ce8dc6" providerId="ADAL" clId="{A5797DCF-3DE9-4135-BCD5-D5EC2728EE7B}" dt="2022-10-17T19:56:20.928" v="202"/>
        <pc:sldMkLst>
          <pc:docMk/>
          <pc:sldMk cId="3575488815" sldId="272"/>
        </pc:sldMkLst>
      </pc:sldChg>
      <pc:sldChg chg="addSp delSp modSp mod">
        <pc:chgData name="Spiller, Hannah G." userId="f42f1aa8-bbe2-42da-86ac-84a2e4ce8dc6" providerId="ADAL" clId="{A5797DCF-3DE9-4135-BCD5-D5EC2728EE7B}" dt="2022-10-17T20:29:10.631" v="253" actId="1076"/>
        <pc:sldMkLst>
          <pc:docMk/>
          <pc:sldMk cId="1840018845" sldId="295"/>
        </pc:sldMkLst>
        <pc:spChg chg="mod">
          <ac:chgData name="Spiller, Hannah G." userId="f42f1aa8-bbe2-42da-86ac-84a2e4ce8dc6" providerId="ADAL" clId="{A5797DCF-3DE9-4135-BCD5-D5EC2728EE7B}" dt="2022-10-17T19:55:38.963" v="198" actId="14100"/>
          <ac:spMkLst>
            <pc:docMk/>
            <pc:sldMk cId="1840018845" sldId="295"/>
            <ac:spMk id="3" creationId="{6F5E78F6-B74A-8283-BBC5-F04F0EDA8E3F}"/>
          </ac:spMkLst>
        </pc:spChg>
        <pc:spChg chg="mod">
          <ac:chgData name="Spiller, Hannah G." userId="f42f1aa8-bbe2-42da-86ac-84a2e4ce8dc6" providerId="ADAL" clId="{A5797DCF-3DE9-4135-BCD5-D5EC2728EE7B}" dt="2022-10-17T20:25:42.121" v="246" actId="1076"/>
          <ac:spMkLst>
            <pc:docMk/>
            <pc:sldMk cId="1840018845" sldId="295"/>
            <ac:spMk id="9" creationId="{2118AE9F-E65F-C8A5-9F33-FA1523B73691}"/>
          </ac:spMkLst>
        </pc:spChg>
        <pc:spChg chg="mod">
          <ac:chgData name="Spiller, Hannah G." userId="f42f1aa8-bbe2-42da-86ac-84a2e4ce8dc6" providerId="ADAL" clId="{A5797DCF-3DE9-4135-BCD5-D5EC2728EE7B}" dt="2022-10-17T19:57:48.225" v="229" actId="20577"/>
          <ac:spMkLst>
            <pc:docMk/>
            <pc:sldMk cId="1840018845" sldId="295"/>
            <ac:spMk id="15" creationId="{07360BBB-D5AD-E805-C32C-19B427DF1CD0}"/>
          </ac:spMkLst>
        </pc:spChg>
        <pc:spChg chg="add mod">
          <ac:chgData name="Spiller, Hannah G." userId="f42f1aa8-bbe2-42da-86ac-84a2e4ce8dc6" providerId="ADAL" clId="{A5797DCF-3DE9-4135-BCD5-D5EC2728EE7B}" dt="2022-10-17T19:57:35.568" v="221"/>
          <ac:spMkLst>
            <pc:docMk/>
            <pc:sldMk cId="1840018845" sldId="295"/>
            <ac:spMk id="22" creationId="{1C7DAFA5-1A14-2242-7CAB-C0433D405A90}"/>
          </ac:spMkLst>
        </pc:spChg>
        <pc:spChg chg="add mod">
          <ac:chgData name="Spiller, Hannah G." userId="f42f1aa8-bbe2-42da-86ac-84a2e4ce8dc6" providerId="ADAL" clId="{A5797DCF-3DE9-4135-BCD5-D5EC2728EE7B}" dt="2022-10-17T20:29:06.542" v="252" actId="1076"/>
          <ac:spMkLst>
            <pc:docMk/>
            <pc:sldMk cId="1840018845" sldId="295"/>
            <ac:spMk id="26" creationId="{9FBDC99F-57BF-C4D2-D8E6-1BFE93827000}"/>
          </ac:spMkLst>
        </pc:spChg>
        <pc:spChg chg="add mod">
          <ac:chgData name="Spiller, Hannah G." userId="f42f1aa8-bbe2-42da-86ac-84a2e4ce8dc6" providerId="ADAL" clId="{A5797DCF-3DE9-4135-BCD5-D5EC2728EE7B}" dt="2022-10-17T20:29:10.631" v="253" actId="1076"/>
          <ac:spMkLst>
            <pc:docMk/>
            <pc:sldMk cId="1840018845" sldId="295"/>
            <ac:spMk id="28" creationId="{2395CEB4-91DD-56A8-ECDC-7541C17E9E69}"/>
          </ac:spMkLst>
        </pc:spChg>
        <pc:picChg chg="add del mod">
          <ac:chgData name="Spiller, Hannah G." userId="f42f1aa8-bbe2-42da-86ac-84a2e4ce8dc6" providerId="ADAL" clId="{A5797DCF-3DE9-4135-BCD5-D5EC2728EE7B}" dt="2022-10-17T20:24:17.222" v="234" actId="478"/>
          <ac:picMkLst>
            <pc:docMk/>
            <pc:sldMk cId="1840018845" sldId="295"/>
            <ac:picMk id="24" creationId="{95429DEA-9FF6-249C-FC85-FBC763DA68BA}"/>
          </ac:picMkLst>
        </pc:picChg>
        <pc:cxnChg chg="mod">
          <ac:chgData name="Spiller, Hannah G." userId="f42f1aa8-bbe2-42da-86ac-84a2e4ce8dc6" providerId="ADAL" clId="{A5797DCF-3DE9-4135-BCD5-D5EC2728EE7B}" dt="2022-10-17T20:25:35.734" v="245" actId="14100"/>
          <ac:cxnSpMkLst>
            <pc:docMk/>
            <pc:sldMk cId="1840018845" sldId="295"/>
            <ac:cxnSpMk id="4" creationId="{A9FE3D88-3D8C-5537-FA4E-71BE8EEBA6D5}"/>
          </ac:cxnSpMkLst>
        </pc:cxnChg>
        <pc:cxnChg chg="mod">
          <ac:chgData name="Spiller, Hannah G." userId="f42f1aa8-bbe2-42da-86ac-84a2e4ce8dc6" providerId="ADAL" clId="{A5797DCF-3DE9-4135-BCD5-D5EC2728EE7B}" dt="2022-10-17T19:57:26.209" v="219" actId="14100"/>
          <ac:cxnSpMkLst>
            <pc:docMk/>
            <pc:sldMk cId="1840018845" sldId="295"/>
            <ac:cxnSpMk id="13" creationId="{1CB7C3D3-E6EC-E385-0403-8362462241BB}"/>
          </ac:cxnSpMkLst>
        </pc:cxnChg>
        <pc:cxnChg chg="add mod">
          <ac:chgData name="Spiller, Hannah G." userId="f42f1aa8-bbe2-42da-86ac-84a2e4ce8dc6" providerId="ADAL" clId="{A5797DCF-3DE9-4135-BCD5-D5EC2728EE7B}" dt="2022-10-17T19:57:18.330" v="217"/>
          <ac:cxnSpMkLst>
            <pc:docMk/>
            <pc:sldMk cId="1840018845" sldId="295"/>
            <ac:cxnSpMk id="20" creationId="{E3558644-7CF6-A7E4-2C20-F1DD923DA6D1}"/>
          </ac:cxnSpMkLst>
        </pc:cxnChg>
      </pc:sldChg>
      <pc:sldChg chg="del">
        <pc:chgData name="Spiller, Hannah G." userId="f42f1aa8-bbe2-42da-86ac-84a2e4ce8dc6" providerId="ADAL" clId="{A5797DCF-3DE9-4135-BCD5-D5EC2728EE7B}" dt="2022-10-17T20:29:36.453" v="254" actId="2696"/>
        <pc:sldMkLst>
          <pc:docMk/>
          <pc:sldMk cId="4110407194" sldId="302"/>
        </pc:sldMkLst>
      </pc:sldChg>
      <pc:sldChg chg="del">
        <pc:chgData name="Spiller, Hannah G." userId="f42f1aa8-bbe2-42da-86ac-84a2e4ce8dc6" providerId="ADAL" clId="{A5797DCF-3DE9-4135-BCD5-D5EC2728EE7B}" dt="2022-10-17T19:49:10.838" v="179" actId="2696"/>
        <pc:sldMkLst>
          <pc:docMk/>
          <pc:sldMk cId="108045924" sldId="316"/>
        </pc:sldMkLst>
      </pc:sldChg>
      <pc:sldChg chg="addSp modSp mod">
        <pc:chgData name="Spiller, Hannah G." userId="f42f1aa8-bbe2-42da-86ac-84a2e4ce8dc6" providerId="ADAL" clId="{A5797DCF-3DE9-4135-BCD5-D5EC2728EE7B}" dt="2022-10-17T19:48:53.968" v="177" actId="20577"/>
        <pc:sldMkLst>
          <pc:docMk/>
          <pc:sldMk cId="2890421439" sldId="317"/>
        </pc:sldMkLst>
        <pc:spChg chg="add mod">
          <ac:chgData name="Spiller, Hannah G." userId="f42f1aa8-bbe2-42da-86ac-84a2e4ce8dc6" providerId="ADAL" clId="{A5797DCF-3DE9-4135-BCD5-D5EC2728EE7B}" dt="2022-10-17T19:48:53.968" v="177" actId="20577"/>
          <ac:spMkLst>
            <pc:docMk/>
            <pc:sldMk cId="2890421439" sldId="317"/>
            <ac:spMk id="4" creationId="{0E955CBD-4D28-7B34-E360-B547E5529896}"/>
          </ac:spMkLst>
        </pc:spChg>
        <pc:spChg chg="add mod">
          <ac:chgData name="Spiller, Hannah G." userId="f42f1aa8-bbe2-42da-86ac-84a2e4ce8dc6" providerId="ADAL" clId="{A5797DCF-3DE9-4135-BCD5-D5EC2728EE7B}" dt="2022-10-17T19:48:22.559" v="115" actId="1076"/>
          <ac:spMkLst>
            <pc:docMk/>
            <pc:sldMk cId="2890421439" sldId="317"/>
            <ac:spMk id="6" creationId="{5C314CE2-9D89-1C02-7C85-9E0B3AE4EF80}"/>
          </ac:spMkLst>
        </pc:spChg>
        <pc:spChg chg="add mod">
          <ac:chgData name="Spiller, Hannah G." userId="f42f1aa8-bbe2-42da-86ac-84a2e4ce8dc6" providerId="ADAL" clId="{A5797DCF-3DE9-4135-BCD5-D5EC2728EE7B}" dt="2022-10-17T19:48:48.078" v="170" actId="20577"/>
          <ac:spMkLst>
            <pc:docMk/>
            <pc:sldMk cId="2890421439" sldId="317"/>
            <ac:spMk id="8" creationId="{0BB6624D-DAA1-EA65-6B01-0460CAA17BBB}"/>
          </ac:spMkLst>
        </pc:spChg>
        <pc:spChg chg="mod">
          <ac:chgData name="Spiller, Hannah G." userId="f42f1aa8-bbe2-42da-86ac-84a2e4ce8dc6" providerId="ADAL" clId="{A5797DCF-3DE9-4135-BCD5-D5EC2728EE7B}" dt="2022-10-17T19:43:05.612" v="60" actId="20577"/>
          <ac:spMkLst>
            <pc:docMk/>
            <pc:sldMk cId="2890421439" sldId="317"/>
            <ac:spMk id="10" creationId="{FA0D8C9E-F5BD-4819-ADBD-36608DF7F7EC}"/>
          </ac:spMkLst>
        </pc:spChg>
        <pc:picChg chg="add mod modCrop">
          <ac:chgData name="Spiller, Hannah G." userId="f42f1aa8-bbe2-42da-86ac-84a2e4ce8dc6" providerId="ADAL" clId="{A5797DCF-3DE9-4135-BCD5-D5EC2728EE7B}" dt="2022-10-17T19:47:13.310" v="92" actId="1076"/>
          <ac:picMkLst>
            <pc:docMk/>
            <pc:sldMk cId="2890421439" sldId="317"/>
            <ac:picMk id="2" creationId="{17DFD33E-C015-88AD-F252-9064D2CDE63B}"/>
          </ac:picMkLst>
        </pc:picChg>
        <pc:picChg chg="add mod">
          <ac:chgData name="Spiller, Hannah G." userId="f42f1aa8-bbe2-42da-86ac-84a2e4ce8dc6" providerId="ADAL" clId="{A5797DCF-3DE9-4135-BCD5-D5EC2728EE7B}" dt="2022-10-17T19:47:05.629" v="91" actId="1076"/>
          <ac:picMkLst>
            <pc:docMk/>
            <pc:sldMk cId="2890421439" sldId="317"/>
            <ac:picMk id="3" creationId="{CB2B4E69-1FDC-6908-9A85-29139522CE2D}"/>
          </ac:picMkLst>
        </pc:picChg>
        <pc:picChg chg="mod">
          <ac:chgData name="Spiller, Hannah G." userId="f42f1aa8-bbe2-42da-86ac-84a2e4ce8dc6" providerId="ADAL" clId="{A5797DCF-3DE9-4135-BCD5-D5EC2728EE7B}" dt="2022-10-17T19:47:02.777" v="90" actId="1076"/>
          <ac:picMkLst>
            <pc:docMk/>
            <pc:sldMk cId="2890421439" sldId="317"/>
            <ac:picMk id="5" creationId="{970BD840-E7B8-C88A-340B-6FAAECF1495C}"/>
          </ac:picMkLst>
        </pc:picChg>
      </pc:sldChg>
      <pc:sldChg chg="del">
        <pc:chgData name="Spiller, Hannah G." userId="f42f1aa8-bbe2-42da-86ac-84a2e4ce8dc6" providerId="ADAL" clId="{A5797DCF-3DE9-4135-BCD5-D5EC2728EE7B}" dt="2022-10-17T19:49:06.555" v="178" actId="2696"/>
        <pc:sldMkLst>
          <pc:docMk/>
          <pc:sldMk cId="983254386" sldId="318"/>
        </pc:sldMkLst>
      </pc:sldChg>
    </pc:docChg>
  </pc:docChgLst>
  <pc:docChgLst>
    <pc:chgData name="Berson, Titan R." userId="b095c4ac-d937-49ad-8eb7-8da13456c348" providerId="ADAL" clId="{25A5C444-CA92-42D6-BFF5-090180E0DD34}"/>
    <pc:docChg chg="undo custSel addSld delSld modSld">
      <pc:chgData name="Berson, Titan R." userId="b095c4ac-d937-49ad-8eb7-8da13456c348" providerId="ADAL" clId="{25A5C444-CA92-42D6-BFF5-090180E0DD34}" dt="2022-10-02T18:03:49.799" v="408" actId="1076"/>
      <pc:docMkLst>
        <pc:docMk/>
      </pc:docMkLst>
      <pc:sldChg chg="addSp modSp mod">
        <pc:chgData name="Berson, Titan R." userId="b095c4ac-d937-49ad-8eb7-8da13456c348" providerId="ADAL" clId="{25A5C444-CA92-42D6-BFF5-090180E0DD34}" dt="2022-10-02T17:42:49.873" v="45" actId="1076"/>
        <pc:sldMkLst>
          <pc:docMk/>
          <pc:sldMk cId="2579320509" sldId="264"/>
        </pc:sldMkLst>
        <pc:spChg chg="mod">
          <ac:chgData name="Berson, Titan R." userId="b095c4ac-d937-49ad-8eb7-8da13456c348" providerId="ADAL" clId="{25A5C444-CA92-42D6-BFF5-090180E0DD34}" dt="2022-10-02T17:42:40.036" v="43" actId="20577"/>
          <ac:spMkLst>
            <pc:docMk/>
            <pc:sldMk cId="2579320509" sldId="264"/>
            <ac:spMk id="3" creationId="{B68E05C4-3229-1C39-A925-946F2E1BB741}"/>
          </ac:spMkLst>
        </pc:spChg>
        <pc:graphicFrameChg chg="add mod">
          <ac:chgData name="Berson, Titan R." userId="b095c4ac-d937-49ad-8eb7-8da13456c348" providerId="ADAL" clId="{25A5C444-CA92-42D6-BFF5-090180E0DD34}" dt="2022-10-02T17:42:49.873" v="45" actId="1076"/>
          <ac:graphicFrameMkLst>
            <pc:docMk/>
            <pc:sldMk cId="2579320509" sldId="264"/>
            <ac:graphicFrameMk id="4" creationId="{44BA2E7D-49E9-39C8-B364-165E0BE531C4}"/>
          </ac:graphicFrameMkLst>
        </pc:graphicFrameChg>
      </pc:sldChg>
      <pc:sldChg chg="addSp delSp modSp mod">
        <pc:chgData name="Berson, Titan R." userId="b095c4ac-d937-49ad-8eb7-8da13456c348" providerId="ADAL" clId="{25A5C444-CA92-42D6-BFF5-090180E0DD34}" dt="2022-10-02T18:03:49.799" v="408" actId="1076"/>
        <pc:sldMkLst>
          <pc:docMk/>
          <pc:sldMk cId="2641549669" sldId="266"/>
        </pc:sldMkLst>
        <pc:spChg chg="del mod">
          <ac:chgData name="Berson, Titan R." userId="b095c4ac-d937-49ad-8eb7-8da13456c348" providerId="ADAL" clId="{25A5C444-CA92-42D6-BFF5-090180E0DD34}" dt="2022-10-02T17:41:20.793" v="2" actId="22"/>
          <ac:spMkLst>
            <pc:docMk/>
            <pc:sldMk cId="2641549669" sldId="266"/>
            <ac:spMk id="4" creationId="{F5B3B9BE-5ED3-5CDE-F546-C04FCDF0F6DC}"/>
          </ac:spMkLst>
        </pc:spChg>
        <pc:spChg chg="add del mod">
          <ac:chgData name="Berson, Titan R." userId="b095c4ac-d937-49ad-8eb7-8da13456c348" providerId="ADAL" clId="{25A5C444-CA92-42D6-BFF5-090180E0DD34}" dt="2022-10-02T18:03:43.679" v="405" actId="478"/>
          <ac:spMkLst>
            <pc:docMk/>
            <pc:sldMk cId="2641549669" sldId="266"/>
            <ac:spMk id="7" creationId="{4883FAF0-DD7A-9F5E-113F-606EBE86BA90}"/>
          </ac:spMkLst>
        </pc:spChg>
        <pc:graphicFrameChg chg="add mod">
          <ac:chgData name="Berson, Titan R." userId="b095c4ac-d937-49ad-8eb7-8da13456c348" providerId="ADAL" clId="{25A5C444-CA92-42D6-BFF5-090180E0DD34}" dt="2022-10-02T18:03:49.799" v="408" actId="1076"/>
          <ac:graphicFrameMkLst>
            <pc:docMk/>
            <pc:sldMk cId="2641549669" sldId="266"/>
            <ac:graphicFrameMk id="8" creationId="{506CA79A-5707-5FBE-03B2-DDA959600566}"/>
          </ac:graphicFrameMkLst>
        </pc:graphicFrameChg>
        <pc:picChg chg="add del mod ord">
          <ac:chgData name="Berson, Titan R." userId="b095c4ac-d937-49ad-8eb7-8da13456c348" providerId="ADAL" clId="{25A5C444-CA92-42D6-BFF5-090180E0DD34}" dt="2022-10-02T18:03:25.166" v="401" actId="478"/>
          <ac:picMkLst>
            <pc:docMk/>
            <pc:sldMk cId="2641549669" sldId="266"/>
            <ac:picMk id="5" creationId="{62D8AB5D-084E-50A5-7A65-0BF43FF9CD30}"/>
          </ac:picMkLst>
        </pc:picChg>
      </pc:sldChg>
      <pc:sldChg chg="del">
        <pc:chgData name="Berson, Titan R." userId="b095c4ac-d937-49ad-8eb7-8da13456c348" providerId="ADAL" clId="{25A5C444-CA92-42D6-BFF5-090180E0DD34}" dt="2022-10-02T17:43:05.728" v="46" actId="2696"/>
        <pc:sldMkLst>
          <pc:docMk/>
          <pc:sldMk cId="1313678804" sldId="277"/>
        </pc:sldMkLst>
      </pc:sldChg>
      <pc:sldChg chg="modSp mod">
        <pc:chgData name="Berson, Titan R." userId="b095c4ac-d937-49ad-8eb7-8da13456c348" providerId="ADAL" clId="{25A5C444-CA92-42D6-BFF5-090180E0DD34}" dt="2022-10-02T17:43:14.802" v="56" actId="20577"/>
        <pc:sldMkLst>
          <pc:docMk/>
          <pc:sldMk cId="2057245058" sldId="279"/>
        </pc:sldMkLst>
        <pc:spChg chg="mod">
          <ac:chgData name="Berson, Titan R." userId="b095c4ac-d937-49ad-8eb7-8da13456c348" providerId="ADAL" clId="{25A5C444-CA92-42D6-BFF5-090180E0DD34}" dt="2022-10-02T17:43:14.802" v="56" actId="20577"/>
          <ac:spMkLst>
            <pc:docMk/>
            <pc:sldMk cId="2057245058" sldId="279"/>
            <ac:spMk id="2" creationId="{F6C31A09-B6FC-00D6-0BB6-F0EF92153ABA}"/>
          </ac:spMkLst>
        </pc:spChg>
      </pc:sldChg>
      <pc:sldChg chg="modSp add mod">
        <pc:chgData name="Berson, Titan R." userId="b095c4ac-d937-49ad-8eb7-8da13456c348" providerId="ADAL" clId="{25A5C444-CA92-42D6-BFF5-090180E0DD34}" dt="2022-10-02T17:47:33.802" v="334" actId="20577"/>
        <pc:sldMkLst>
          <pc:docMk/>
          <pc:sldMk cId="3402881972" sldId="288"/>
        </pc:sldMkLst>
        <pc:spChg chg="mod">
          <ac:chgData name="Berson, Titan R." userId="b095c4ac-d937-49ad-8eb7-8da13456c348" providerId="ADAL" clId="{25A5C444-CA92-42D6-BFF5-090180E0DD34}" dt="2022-10-02T17:44:02.389" v="73" actId="20577"/>
          <ac:spMkLst>
            <pc:docMk/>
            <pc:sldMk cId="3402881972" sldId="288"/>
            <ac:spMk id="2" creationId="{3656AE75-DCDC-7800-A51B-832B0685903A}"/>
          </ac:spMkLst>
        </pc:spChg>
        <pc:graphicFrameChg chg="mod">
          <ac:chgData name="Berson, Titan R." userId="b095c4ac-d937-49ad-8eb7-8da13456c348" providerId="ADAL" clId="{25A5C444-CA92-42D6-BFF5-090180E0DD34}" dt="2022-10-02T17:47:33.802" v="334" actId="20577"/>
          <ac:graphicFrameMkLst>
            <pc:docMk/>
            <pc:sldMk cId="3402881972" sldId="288"/>
            <ac:graphicFrameMk id="6" creationId="{21D2874E-F96C-5978-5B72-46FB18ADD2A9}"/>
          </ac:graphicFrameMkLst>
        </pc:graphicFrameChg>
      </pc:sldChg>
      <pc:sldChg chg="add del">
        <pc:chgData name="Berson, Titan R." userId="b095c4ac-d937-49ad-8eb7-8da13456c348" providerId="ADAL" clId="{25A5C444-CA92-42D6-BFF5-090180E0DD34}" dt="2022-10-02T17:52:41.948" v="375" actId="2890"/>
        <pc:sldMkLst>
          <pc:docMk/>
          <pc:sldMk cId="452741637" sldId="289"/>
        </pc:sldMkLst>
      </pc:sldChg>
      <pc:sldChg chg="addSp delSp modSp add del mod">
        <pc:chgData name="Berson, Titan R." userId="b095c4ac-d937-49ad-8eb7-8da13456c348" providerId="ADAL" clId="{25A5C444-CA92-42D6-BFF5-090180E0DD34}" dt="2022-10-02T17:52:42.778" v="376" actId="2696"/>
        <pc:sldMkLst>
          <pc:docMk/>
          <pc:sldMk cId="3283620086" sldId="289"/>
        </pc:sldMkLst>
        <pc:spChg chg="mod">
          <ac:chgData name="Berson, Titan R." userId="b095c4ac-d937-49ad-8eb7-8da13456c348" providerId="ADAL" clId="{25A5C444-CA92-42D6-BFF5-090180E0DD34}" dt="2022-10-02T17:49:39.702" v="367" actId="20577"/>
          <ac:spMkLst>
            <pc:docMk/>
            <pc:sldMk cId="3283620086" sldId="289"/>
            <ac:spMk id="2" creationId="{3656AE75-DCDC-7800-A51B-832B0685903A}"/>
          </ac:spMkLst>
        </pc:spChg>
        <pc:spChg chg="add del mod">
          <ac:chgData name="Berson, Titan R." userId="b095c4ac-d937-49ad-8eb7-8da13456c348" providerId="ADAL" clId="{25A5C444-CA92-42D6-BFF5-090180E0DD34}" dt="2022-10-02T17:51:58.764" v="368"/>
          <ac:spMkLst>
            <pc:docMk/>
            <pc:sldMk cId="3283620086" sldId="289"/>
            <ac:spMk id="4" creationId="{E3C7D528-2915-82BE-CAD6-0D772C2A8FA2}"/>
          </ac:spMkLst>
        </pc:spChg>
        <pc:graphicFrameChg chg="del">
          <ac:chgData name="Berson, Titan R." userId="b095c4ac-d937-49ad-8eb7-8da13456c348" providerId="ADAL" clId="{25A5C444-CA92-42D6-BFF5-090180E0DD34}" dt="2022-10-02T17:49:18.154" v="351" actId="478"/>
          <ac:graphicFrameMkLst>
            <pc:docMk/>
            <pc:sldMk cId="3283620086" sldId="289"/>
            <ac:graphicFrameMk id="6" creationId="{21D2874E-F96C-5978-5B72-46FB18ADD2A9}"/>
          </ac:graphicFrameMkLst>
        </pc:graphicFrameChg>
        <pc:picChg chg="add mod">
          <ac:chgData name="Berson, Titan R." userId="b095c4ac-d937-49ad-8eb7-8da13456c348" providerId="ADAL" clId="{25A5C444-CA92-42D6-BFF5-090180E0DD34}" dt="2022-10-02T17:52:09.887" v="372" actId="1076"/>
          <ac:picMkLst>
            <pc:docMk/>
            <pc:sldMk cId="3283620086" sldId="289"/>
            <ac:picMk id="5" creationId="{E958015B-397C-8FD3-6647-AB6F7A43438B}"/>
          </ac:picMkLst>
        </pc:picChg>
      </pc:sldChg>
      <pc:sldChg chg="addSp delSp modSp add mod">
        <pc:chgData name="Berson, Titan R." userId="b095c4ac-d937-49ad-8eb7-8da13456c348" providerId="ADAL" clId="{25A5C444-CA92-42D6-BFF5-090180E0DD34}" dt="2022-10-02T17:53:41.584" v="400" actId="1076"/>
        <pc:sldMkLst>
          <pc:docMk/>
          <pc:sldMk cId="1260177162" sldId="290"/>
        </pc:sldMkLst>
        <pc:spChg chg="mod">
          <ac:chgData name="Berson, Titan R." userId="b095c4ac-d937-49ad-8eb7-8da13456c348" providerId="ADAL" clId="{25A5C444-CA92-42D6-BFF5-090180E0DD34}" dt="2022-10-02T17:53:10.437" v="394" actId="20577"/>
          <ac:spMkLst>
            <pc:docMk/>
            <pc:sldMk cId="1260177162" sldId="290"/>
            <ac:spMk id="2" creationId="{3656AE75-DCDC-7800-A51B-832B0685903A}"/>
          </ac:spMkLst>
        </pc:spChg>
        <pc:spChg chg="add del mod">
          <ac:chgData name="Berson, Titan R." userId="b095c4ac-d937-49ad-8eb7-8da13456c348" providerId="ADAL" clId="{25A5C444-CA92-42D6-BFF5-090180E0DD34}" dt="2022-10-02T17:53:31.637" v="396"/>
          <ac:spMkLst>
            <pc:docMk/>
            <pc:sldMk cId="1260177162" sldId="290"/>
            <ac:spMk id="4" creationId="{5D9A0C1E-4FAD-5B2A-89D4-71CE37901E7C}"/>
          </ac:spMkLst>
        </pc:spChg>
        <pc:picChg chg="del">
          <ac:chgData name="Berson, Titan R." userId="b095c4ac-d937-49ad-8eb7-8da13456c348" providerId="ADAL" clId="{25A5C444-CA92-42D6-BFF5-090180E0DD34}" dt="2022-10-02T17:53:13.517" v="395" actId="478"/>
          <ac:picMkLst>
            <pc:docMk/>
            <pc:sldMk cId="1260177162" sldId="290"/>
            <ac:picMk id="5" creationId="{E958015B-397C-8FD3-6647-AB6F7A43438B}"/>
          </ac:picMkLst>
        </pc:picChg>
        <pc:picChg chg="add mod">
          <ac:chgData name="Berson, Titan R." userId="b095c4ac-d937-49ad-8eb7-8da13456c348" providerId="ADAL" clId="{25A5C444-CA92-42D6-BFF5-090180E0DD34}" dt="2022-10-02T17:53:41.584" v="400" actId="1076"/>
          <ac:picMkLst>
            <pc:docMk/>
            <pc:sldMk cId="1260177162" sldId="290"/>
            <ac:picMk id="6" creationId="{D68C9CF9-D2D1-C948-37E1-D952C7152F42}"/>
          </ac:picMkLst>
        </pc:picChg>
      </pc:sldChg>
    </pc:docChg>
  </pc:docChgLst>
  <pc:docChgLst>
    <pc:chgData name="Spiller, Hannah G." userId="S::spillerh@my.erau.edu::f42f1aa8-bbe2-42da-86ac-84a2e4ce8dc6" providerId="AD" clId="Web-{01BA69BE-BF7F-4C19-BEF8-3E0BBB403FD4}"/>
    <pc:docChg chg="modSld">
      <pc:chgData name="Spiller, Hannah G." userId="S::spillerh@my.erau.edu::f42f1aa8-bbe2-42da-86ac-84a2e4ce8dc6" providerId="AD" clId="Web-{01BA69BE-BF7F-4C19-BEF8-3E0BBB403FD4}" dt="2022-10-06T20:56:57.002" v="174" actId="14100"/>
      <pc:docMkLst>
        <pc:docMk/>
      </pc:docMkLst>
      <pc:sldChg chg="modSp">
        <pc:chgData name="Spiller, Hannah G." userId="S::spillerh@my.erau.edu::f42f1aa8-bbe2-42da-86ac-84a2e4ce8dc6" providerId="AD" clId="Web-{01BA69BE-BF7F-4C19-BEF8-3E0BBB403FD4}" dt="2022-10-06T20:51:41.382" v="142" actId="20577"/>
        <pc:sldMkLst>
          <pc:docMk/>
          <pc:sldMk cId="1547911601" sldId="257"/>
        </pc:sldMkLst>
        <pc:graphicFrameChg chg="modGraphic">
          <ac:chgData name="Spiller, Hannah G." userId="S::spillerh@my.erau.edu::f42f1aa8-bbe2-42da-86ac-84a2e4ce8dc6" providerId="AD" clId="Web-{01BA69BE-BF7F-4C19-BEF8-3E0BBB403FD4}" dt="2022-10-06T20:51:41.382" v="142" actId="20577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modSp">
        <pc:chgData name="Spiller, Hannah G." userId="S::spillerh@my.erau.edu::f42f1aa8-bbe2-42da-86ac-84a2e4ce8dc6" providerId="AD" clId="Web-{01BA69BE-BF7F-4C19-BEF8-3E0BBB403FD4}" dt="2022-10-06T20:54:46.310" v="158" actId="20577"/>
        <pc:sldMkLst>
          <pc:docMk/>
          <pc:sldMk cId="1532259804" sldId="259"/>
        </pc:sldMkLst>
        <pc:graphicFrameChg chg="modGraphic">
          <ac:chgData name="Spiller, Hannah G." userId="S::spillerh@my.erau.edu::f42f1aa8-bbe2-42da-86ac-84a2e4ce8dc6" providerId="AD" clId="Web-{01BA69BE-BF7F-4C19-BEF8-3E0BBB403FD4}" dt="2022-10-06T20:54:46.310" v="158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delSp modSp">
        <pc:chgData name="Spiller, Hannah G." userId="S::spillerh@my.erau.edu::f42f1aa8-bbe2-42da-86ac-84a2e4ce8dc6" providerId="AD" clId="Web-{01BA69BE-BF7F-4C19-BEF8-3E0BBB403FD4}" dt="2022-10-06T20:56:57.002" v="174" actId="14100"/>
        <pc:sldMkLst>
          <pc:docMk/>
          <pc:sldMk cId="1370572748" sldId="273"/>
        </pc:sldMkLst>
        <pc:graphicFrameChg chg="modGraphic">
          <ac:chgData name="Spiller, Hannah G." userId="S::spillerh@my.erau.edu::f42f1aa8-bbe2-42da-86ac-84a2e4ce8dc6" providerId="AD" clId="Web-{01BA69BE-BF7F-4C19-BEF8-3E0BBB403FD4}" dt="2022-10-06T20:56:38.173" v="168" actId="20577"/>
          <ac:graphicFrameMkLst>
            <pc:docMk/>
            <pc:sldMk cId="1370572748" sldId="273"/>
            <ac:graphicFrameMk id="4" creationId="{6391F98F-B853-966E-F7CD-C226BE6EB6A5}"/>
          </ac:graphicFrameMkLst>
        </pc:graphicFrameChg>
        <pc:picChg chg="mod">
          <ac:chgData name="Spiller, Hannah G." userId="S::spillerh@my.erau.edu::f42f1aa8-bbe2-42da-86ac-84a2e4ce8dc6" providerId="AD" clId="Web-{01BA69BE-BF7F-4C19-BEF8-3E0BBB403FD4}" dt="2022-10-06T20:56:57.002" v="174" actId="14100"/>
          <ac:picMkLst>
            <pc:docMk/>
            <pc:sldMk cId="1370572748" sldId="273"/>
            <ac:picMk id="5" creationId="{983302AE-08F3-BC9C-E6C1-4B9A9232F343}"/>
          </ac:picMkLst>
        </pc:picChg>
        <pc:picChg chg="mod">
          <ac:chgData name="Spiller, Hannah G." userId="S::spillerh@my.erau.edu::f42f1aa8-bbe2-42da-86ac-84a2e4ce8dc6" providerId="AD" clId="Web-{01BA69BE-BF7F-4C19-BEF8-3E0BBB403FD4}" dt="2022-10-06T20:56:45.475" v="171" actId="14100"/>
          <ac:picMkLst>
            <pc:docMk/>
            <pc:sldMk cId="1370572748" sldId="273"/>
            <ac:picMk id="7" creationId="{91733715-A8E7-283F-DE60-30A0DDB60D18}"/>
          </ac:picMkLst>
        </pc:picChg>
        <pc:picChg chg="del">
          <ac:chgData name="Spiller, Hannah G." userId="S::spillerh@my.erau.edu::f42f1aa8-bbe2-42da-86ac-84a2e4ce8dc6" providerId="AD" clId="Web-{01BA69BE-BF7F-4C19-BEF8-3E0BBB403FD4}" dt="2022-10-06T20:56:38.735" v="169"/>
          <ac:picMkLst>
            <pc:docMk/>
            <pc:sldMk cId="1370572748" sldId="273"/>
            <ac:picMk id="9" creationId="{CD0201BA-3E59-F65D-3B1D-E68C7637B9D3}"/>
          </ac:picMkLst>
        </pc:picChg>
      </pc:sldChg>
      <pc:sldChg chg="addSp modSp">
        <pc:chgData name="Spiller, Hannah G." userId="S::spillerh@my.erau.edu::f42f1aa8-bbe2-42da-86ac-84a2e4ce8dc6" providerId="AD" clId="Web-{01BA69BE-BF7F-4C19-BEF8-3E0BBB403FD4}" dt="2022-10-06T20:43:10.148" v="68"/>
        <pc:sldMkLst>
          <pc:docMk/>
          <pc:sldMk cId="1840018845" sldId="295"/>
        </pc:sldMkLst>
        <pc:cxnChg chg="add mod">
          <ac:chgData name="Spiller, Hannah G." userId="S::spillerh@my.erau.edu::f42f1aa8-bbe2-42da-86ac-84a2e4ce8dc6" providerId="AD" clId="Web-{01BA69BE-BF7F-4C19-BEF8-3E0BBB403FD4}" dt="2022-10-06T20:43:10.148" v="68"/>
          <ac:cxnSpMkLst>
            <pc:docMk/>
            <pc:sldMk cId="1840018845" sldId="295"/>
            <ac:cxnSpMk id="4" creationId="{A9FE3D88-3D8C-5537-FA4E-71BE8EEBA6D5}"/>
          </ac:cxnSpMkLst>
        </pc:cxnChg>
      </pc:sldChg>
    </pc:docChg>
  </pc:docChgLst>
  <pc:docChgLst>
    <pc:chgData name="Spiller, Hannah G." userId="f42f1aa8-bbe2-42da-86ac-84a2e4ce8dc6" providerId="ADAL" clId="{C4F8CC3F-2CB5-4512-918A-271EB6DE6AA8}"/>
    <pc:docChg chg="undo custSel addSld delSld modSld sldOrd">
      <pc:chgData name="Spiller, Hannah G." userId="f42f1aa8-bbe2-42da-86ac-84a2e4ce8dc6" providerId="ADAL" clId="{C4F8CC3F-2CB5-4512-918A-271EB6DE6AA8}" dt="2022-10-12T19:49:57.547" v="3438" actId="20577"/>
      <pc:docMkLst>
        <pc:docMk/>
      </pc:docMkLst>
      <pc:sldChg chg="addSp delSp modSp mod setBg modNotesTx">
        <pc:chgData name="Spiller, Hannah G." userId="f42f1aa8-bbe2-42da-86ac-84a2e4ce8dc6" providerId="ADAL" clId="{C4F8CC3F-2CB5-4512-918A-271EB6DE6AA8}" dt="2022-10-12T14:35:12.412" v="3042" actId="20577"/>
        <pc:sldMkLst>
          <pc:docMk/>
          <pc:sldMk cId="109857222" sldId="256"/>
        </pc:sldMkLst>
        <pc:spChg chg="mod">
          <ac:chgData name="Spiller, Hannah G." userId="f42f1aa8-bbe2-42da-86ac-84a2e4ce8dc6" providerId="ADAL" clId="{C4F8CC3F-2CB5-4512-918A-271EB6DE6AA8}" dt="2022-09-30T15:56:15.832" v="1321" actId="2660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Spiller, Hannah G." userId="f42f1aa8-bbe2-42da-86ac-84a2e4ce8dc6" providerId="ADAL" clId="{C4F8CC3F-2CB5-4512-918A-271EB6DE6AA8}" dt="2022-09-30T15:56:03.365" v="1320" actId="478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Spiller, Hannah G." userId="f42f1aa8-bbe2-42da-86ac-84a2e4ce8dc6" providerId="ADAL" clId="{C4F8CC3F-2CB5-4512-918A-271EB6DE6AA8}" dt="2022-09-30T15:56:15.832" v="1321" actId="26606"/>
          <ac:spMkLst>
            <pc:docMk/>
            <pc:sldMk cId="109857222" sldId="256"/>
            <ac:spMk id="1031" creationId="{A3363022-C969-41E9-8EB2-E4C94908C1FA}"/>
          </ac:spMkLst>
        </pc:spChg>
        <pc:spChg chg="add">
          <ac:chgData name="Spiller, Hannah G." userId="f42f1aa8-bbe2-42da-86ac-84a2e4ce8dc6" providerId="ADAL" clId="{C4F8CC3F-2CB5-4512-918A-271EB6DE6AA8}" dt="2022-09-30T15:56:15.832" v="1321" actId="26606"/>
          <ac:spMkLst>
            <pc:docMk/>
            <pc:sldMk cId="109857222" sldId="256"/>
            <ac:spMk id="1033" creationId="{8D1AD6B3-BE88-4CEB-BA17-790657CC4729}"/>
          </ac:spMkLst>
        </pc:spChg>
        <pc:grpChg chg="add">
          <ac:chgData name="Spiller, Hannah G." userId="f42f1aa8-bbe2-42da-86ac-84a2e4ce8dc6" providerId="ADAL" clId="{C4F8CC3F-2CB5-4512-918A-271EB6DE6AA8}" dt="2022-09-30T15:56:15.832" v="1321" actId="26606"/>
          <ac:grpSpMkLst>
            <pc:docMk/>
            <pc:sldMk cId="109857222" sldId="256"/>
            <ac:grpSpMk id="1035" creationId="{89D1390B-7E13-4B4F-9CB2-391063412E54}"/>
          </ac:grpSpMkLst>
        </pc:grpChg>
        <pc:picChg chg="add mod">
          <ac:chgData name="Spiller, Hannah G." userId="f42f1aa8-bbe2-42da-86ac-84a2e4ce8dc6" providerId="ADAL" clId="{C4F8CC3F-2CB5-4512-918A-271EB6DE6AA8}" dt="2022-09-30T15:56:15.832" v="1321" actId="26606"/>
          <ac:picMkLst>
            <pc:docMk/>
            <pc:sldMk cId="109857222" sldId="256"/>
            <ac:picMk id="1026" creationId="{5A9AEC16-B0E7-7404-2310-F8A174580641}"/>
          </ac:picMkLst>
        </pc:picChg>
      </pc:sldChg>
      <pc:sldChg chg="addSp delSp modSp new mod ord setBg">
        <pc:chgData name="Spiller, Hannah G." userId="f42f1aa8-bbe2-42da-86ac-84a2e4ce8dc6" providerId="ADAL" clId="{C4F8CC3F-2CB5-4512-918A-271EB6DE6AA8}" dt="2022-10-03T20:16:28.563" v="1852"/>
        <pc:sldMkLst>
          <pc:docMk/>
          <pc:sldMk cId="1547911601" sldId="257"/>
        </pc:sldMkLst>
        <pc:spChg chg="mod">
          <ac:chgData name="Spiller, Hannah G." userId="f42f1aa8-bbe2-42da-86ac-84a2e4ce8dc6" providerId="ADAL" clId="{C4F8CC3F-2CB5-4512-918A-271EB6DE6AA8}" dt="2022-09-30T16:02:49.865" v="1323" actId="26606"/>
          <ac:spMkLst>
            <pc:docMk/>
            <pc:sldMk cId="1547911601" sldId="257"/>
            <ac:spMk id="2" creationId="{94E463C2-BC56-4832-00C7-F8FA90B12A39}"/>
          </ac:spMkLst>
        </pc:spChg>
        <pc:spChg chg="del mod">
          <ac:chgData name="Spiller, Hannah G." userId="f42f1aa8-bbe2-42da-86ac-84a2e4ce8dc6" providerId="ADAL" clId="{C4F8CC3F-2CB5-4512-918A-271EB6DE6AA8}" dt="2022-10-02T16:22:33.919" v="1630" actId="12084"/>
          <ac:spMkLst>
            <pc:docMk/>
            <pc:sldMk cId="1547911601" sldId="257"/>
            <ac:spMk id="3" creationId="{B4DDB100-272B-E208-1FE7-9CC5F22504CA}"/>
          </ac:spMkLst>
        </pc:spChg>
        <pc:spChg chg="add">
          <ac:chgData name="Spiller, Hannah G." userId="f42f1aa8-bbe2-42da-86ac-84a2e4ce8dc6" providerId="ADAL" clId="{C4F8CC3F-2CB5-4512-918A-271EB6DE6AA8}" dt="2022-09-30T16:02:49.865" v="1323" actId="26606"/>
          <ac:spMkLst>
            <pc:docMk/>
            <pc:sldMk cId="1547911601" sldId="257"/>
            <ac:spMk id="8" creationId="{43C823D3-D619-407C-89E0-C6F6B1E7A42A}"/>
          </ac:spMkLst>
        </pc:spChg>
        <pc:spChg chg="add">
          <ac:chgData name="Spiller, Hannah G." userId="f42f1aa8-bbe2-42da-86ac-84a2e4ce8dc6" providerId="ADAL" clId="{C4F8CC3F-2CB5-4512-918A-271EB6DE6AA8}" dt="2022-09-30T16:02:49.865" v="1323" actId="26606"/>
          <ac:spMkLst>
            <pc:docMk/>
            <pc:sldMk cId="1547911601" sldId="257"/>
            <ac:spMk id="10" creationId="{047F8E3E-2FFA-4A0F-B3C7-E57ADDCFB415}"/>
          </ac:spMkLst>
        </pc:spChg>
        <pc:grpChg chg="add">
          <ac:chgData name="Spiller, Hannah G." userId="f42f1aa8-bbe2-42da-86ac-84a2e4ce8dc6" providerId="ADAL" clId="{C4F8CC3F-2CB5-4512-918A-271EB6DE6AA8}" dt="2022-09-30T16:02:49.865" v="1323" actId="26606"/>
          <ac:grpSpMkLst>
            <pc:docMk/>
            <pc:sldMk cId="1547911601" sldId="257"/>
            <ac:grpSpMk id="12" creationId="{33D939F1-7ABE-4D0E-946A-43F37F556AFD}"/>
          </ac:grpSpMkLst>
        </pc:grpChg>
        <pc:grpChg chg="add">
          <ac:chgData name="Spiller, Hannah G." userId="f42f1aa8-bbe2-42da-86ac-84a2e4ce8dc6" providerId="ADAL" clId="{C4F8CC3F-2CB5-4512-918A-271EB6DE6AA8}" dt="2022-09-30T16:02:49.865" v="1323" actId="26606"/>
          <ac:grpSpMkLst>
            <pc:docMk/>
            <pc:sldMk cId="1547911601" sldId="257"/>
            <ac:grpSpMk id="18" creationId="{9DB3963A-4187-4A72-9DA4-CA6BADE22931}"/>
          </ac:grpSpMkLst>
        </pc:grpChg>
        <pc:graphicFrameChg chg="add mod">
          <ac:chgData name="Spiller, Hannah G." userId="f42f1aa8-bbe2-42da-86ac-84a2e4ce8dc6" providerId="ADAL" clId="{C4F8CC3F-2CB5-4512-918A-271EB6DE6AA8}" dt="2022-10-02T16:22:39.170" v="1631" actId="14100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addSp modSp new mod setBg">
        <pc:chgData name="Spiller, Hannah G." userId="f42f1aa8-bbe2-42da-86ac-84a2e4ce8dc6" providerId="ADAL" clId="{C4F8CC3F-2CB5-4512-918A-271EB6DE6AA8}" dt="2022-09-30T16:04:01.762" v="1332" actId="14100"/>
        <pc:sldMkLst>
          <pc:docMk/>
          <pc:sldMk cId="1655559509" sldId="258"/>
        </pc:sldMkLst>
        <pc:spChg chg="mod">
          <ac:chgData name="Spiller, Hannah G." userId="f42f1aa8-bbe2-42da-86ac-84a2e4ce8dc6" providerId="ADAL" clId="{C4F8CC3F-2CB5-4512-918A-271EB6DE6AA8}" dt="2022-09-30T16:03:25.874" v="1324" actId="26606"/>
          <ac:spMkLst>
            <pc:docMk/>
            <pc:sldMk cId="1655559509" sldId="258"/>
            <ac:spMk id="2" creationId="{707B152F-1576-997C-1C37-7BBB596A3E64}"/>
          </ac:spMkLst>
        </pc:spChg>
        <pc:spChg chg="mod">
          <ac:chgData name="Spiller, Hannah G." userId="f42f1aa8-bbe2-42da-86ac-84a2e4ce8dc6" providerId="ADAL" clId="{C4F8CC3F-2CB5-4512-918A-271EB6DE6AA8}" dt="2022-09-30T16:04:01.762" v="1332" actId="14100"/>
          <ac:spMkLst>
            <pc:docMk/>
            <pc:sldMk cId="1655559509" sldId="258"/>
            <ac:spMk id="3" creationId="{D4907568-F94D-B29B-B892-07E98E9E37FE}"/>
          </ac:spMkLst>
        </pc:spChg>
        <pc:spChg chg="add">
          <ac:chgData name="Spiller, Hannah G." userId="f42f1aa8-bbe2-42da-86ac-84a2e4ce8dc6" providerId="ADAL" clId="{C4F8CC3F-2CB5-4512-918A-271EB6DE6AA8}" dt="2022-09-30T16:03:25.874" v="1324" actId="26606"/>
          <ac:spMkLst>
            <pc:docMk/>
            <pc:sldMk cId="1655559509" sldId="258"/>
            <ac:spMk id="8" creationId="{4BC99CB9-DDAD-44A2-8A1C-E3AF4E72DF5C}"/>
          </ac:spMkLst>
        </pc:spChg>
        <pc:spChg chg="add">
          <ac:chgData name="Spiller, Hannah G." userId="f42f1aa8-bbe2-42da-86ac-84a2e4ce8dc6" providerId="ADAL" clId="{C4F8CC3F-2CB5-4512-918A-271EB6DE6AA8}" dt="2022-09-30T16:03:25.874" v="1324" actId="26606"/>
          <ac:spMkLst>
            <pc:docMk/>
            <pc:sldMk cId="1655559509" sldId="258"/>
            <ac:spMk id="10" creationId="{64053CBF-3932-45FF-8285-EE5146085F3A}"/>
          </ac:spMkLst>
        </pc:spChg>
        <pc:grpChg chg="add">
          <ac:chgData name="Spiller, Hannah G." userId="f42f1aa8-bbe2-42da-86ac-84a2e4ce8dc6" providerId="ADAL" clId="{C4F8CC3F-2CB5-4512-918A-271EB6DE6AA8}" dt="2022-09-30T16:03:25.874" v="1324" actId="26606"/>
          <ac:grpSpMkLst>
            <pc:docMk/>
            <pc:sldMk cId="1655559509" sldId="258"/>
            <ac:grpSpMk id="12" creationId="{2E751C04-BEA6-446B-A678-9C74819EBD4C}"/>
          </ac:grpSpMkLst>
        </pc:grpChg>
        <pc:grpChg chg="add">
          <ac:chgData name="Spiller, Hannah G." userId="f42f1aa8-bbe2-42da-86ac-84a2e4ce8dc6" providerId="ADAL" clId="{C4F8CC3F-2CB5-4512-918A-271EB6DE6AA8}" dt="2022-09-30T16:03:25.874" v="1324" actId="26606"/>
          <ac:grpSpMkLst>
            <pc:docMk/>
            <pc:sldMk cId="1655559509" sldId="258"/>
            <ac:grpSpMk id="18" creationId="{B63ACBA3-DEFD-4C6D-BBA0-64468FA99C2D}"/>
          </ac:grpSpMkLst>
        </pc:grpChg>
      </pc:sldChg>
      <pc:sldChg chg="addSp delSp modSp new mod setBg">
        <pc:chgData name="Spiller, Hannah G." userId="f42f1aa8-bbe2-42da-86ac-84a2e4ce8dc6" providerId="ADAL" clId="{C4F8CC3F-2CB5-4512-918A-271EB6DE6AA8}" dt="2022-10-03T21:38:11.235" v="2044" actId="20577"/>
        <pc:sldMkLst>
          <pc:docMk/>
          <pc:sldMk cId="1532259804" sldId="259"/>
        </pc:sldMkLst>
        <pc:spChg chg="mod">
          <ac:chgData name="Spiller, Hannah G." userId="f42f1aa8-bbe2-42da-86ac-84a2e4ce8dc6" providerId="ADAL" clId="{C4F8CC3F-2CB5-4512-918A-271EB6DE6AA8}" dt="2022-10-02T16:18:47.067" v="1621" actId="26606"/>
          <ac:spMkLst>
            <pc:docMk/>
            <pc:sldMk cId="1532259804" sldId="259"/>
            <ac:spMk id="2" creationId="{D917B7BB-7A95-C5D8-0FB4-1FA0DCFAD80C}"/>
          </ac:spMkLst>
        </pc:spChg>
        <pc:spChg chg="del mod">
          <ac:chgData name="Spiller, Hannah G." userId="f42f1aa8-bbe2-42da-86ac-84a2e4ce8dc6" providerId="ADAL" clId="{C4F8CC3F-2CB5-4512-918A-271EB6DE6AA8}" dt="2022-10-02T16:21:08.104" v="1628" actId="12084"/>
          <ac:spMkLst>
            <pc:docMk/>
            <pc:sldMk cId="1532259804" sldId="259"/>
            <ac:spMk id="3" creationId="{1F95F9C2-9772-E6E1-3C4E-FC5473C3583D}"/>
          </ac:spMkLst>
        </pc:spChg>
        <pc:spChg chg="add">
          <ac:chgData name="Spiller, Hannah G." userId="f42f1aa8-bbe2-42da-86ac-84a2e4ce8dc6" providerId="ADAL" clId="{C4F8CC3F-2CB5-4512-918A-271EB6DE6AA8}" dt="2022-09-30T16:02:35.433" v="1322" actId="26606"/>
          <ac:spMkLst>
            <pc:docMk/>
            <pc:sldMk cId="1532259804" sldId="259"/>
            <ac:spMk id="8" creationId="{D038248A-211C-4EEC-8401-C761B929FB52}"/>
          </ac:spMkLst>
        </pc:spChg>
        <pc:spChg chg="add del">
          <ac:chgData name="Spiller, Hannah G." userId="f42f1aa8-bbe2-42da-86ac-84a2e4ce8dc6" providerId="ADAL" clId="{C4F8CC3F-2CB5-4512-918A-271EB6DE6AA8}" dt="2022-10-02T16:18:47.067" v="1621" actId="26606"/>
          <ac:spMkLst>
            <pc:docMk/>
            <pc:sldMk cId="1532259804" sldId="259"/>
            <ac:spMk id="9" creationId="{18873D23-2DCF-4B31-A009-95721C06E8E1}"/>
          </ac:spMkLst>
        </pc:spChg>
        <pc:spChg chg="add">
          <ac:chgData name="Spiller, Hannah G." userId="f42f1aa8-bbe2-42da-86ac-84a2e4ce8dc6" providerId="ADAL" clId="{C4F8CC3F-2CB5-4512-918A-271EB6DE6AA8}" dt="2022-09-30T16:02:35.433" v="1322" actId="26606"/>
          <ac:spMkLst>
            <pc:docMk/>
            <pc:sldMk cId="1532259804" sldId="259"/>
            <ac:spMk id="10" creationId="{C30A849F-66D9-40C8-BEC8-35AFF8F4568F}"/>
          </ac:spMkLst>
        </pc:spChg>
        <pc:spChg chg="add del">
          <ac:chgData name="Spiller, Hannah G." userId="f42f1aa8-bbe2-42da-86ac-84a2e4ce8dc6" providerId="ADAL" clId="{C4F8CC3F-2CB5-4512-918A-271EB6DE6AA8}" dt="2022-10-02T16:18:47.067" v="1621" actId="26606"/>
          <ac:spMkLst>
            <pc:docMk/>
            <pc:sldMk cId="1532259804" sldId="259"/>
            <ac:spMk id="11" creationId="{C13EF075-D4EF-4929-ADBC-91B27DA19955}"/>
          </ac:spMkLst>
        </pc:spChg>
        <pc:grpChg chg="add">
          <ac:chgData name="Spiller, Hannah G." userId="f42f1aa8-bbe2-42da-86ac-84a2e4ce8dc6" providerId="ADAL" clId="{C4F8CC3F-2CB5-4512-918A-271EB6DE6AA8}" dt="2022-09-30T16:02:35.433" v="1322" actId="26606"/>
          <ac:grpSpMkLst>
            <pc:docMk/>
            <pc:sldMk cId="1532259804" sldId="259"/>
            <ac:grpSpMk id="12" creationId="{04542298-A2B1-480F-A11C-A40EDD19B857}"/>
          </ac:grpSpMkLst>
        </pc:grpChg>
        <pc:grpChg chg="add del">
          <ac:chgData name="Spiller, Hannah G." userId="f42f1aa8-bbe2-42da-86ac-84a2e4ce8dc6" providerId="ADAL" clId="{C4F8CC3F-2CB5-4512-918A-271EB6DE6AA8}" dt="2022-10-02T16:18:47.067" v="1621" actId="26606"/>
          <ac:grpSpMkLst>
            <pc:docMk/>
            <pc:sldMk cId="1532259804" sldId="259"/>
            <ac:grpSpMk id="17" creationId="{DAA26DFA-AAB2-4973-9C17-16D587C7B198}"/>
          </ac:grpSpMkLst>
        </pc:grpChg>
        <pc:grpChg chg="add">
          <ac:chgData name="Spiller, Hannah G." userId="f42f1aa8-bbe2-42da-86ac-84a2e4ce8dc6" providerId="ADAL" clId="{C4F8CC3F-2CB5-4512-918A-271EB6DE6AA8}" dt="2022-09-30T16:02:35.433" v="1322" actId="26606"/>
          <ac:grpSpMkLst>
            <pc:docMk/>
            <pc:sldMk cId="1532259804" sldId="259"/>
            <ac:grpSpMk id="18" creationId="{2A5C9C35-2375-49EB-B99C-17C87D42FE7C}"/>
          </ac:grpSpMkLst>
        </pc:grpChg>
        <pc:graphicFrameChg chg="add mod modGraphic">
          <ac:chgData name="Spiller, Hannah G." userId="f42f1aa8-bbe2-42da-86ac-84a2e4ce8dc6" providerId="ADAL" clId="{C4F8CC3F-2CB5-4512-918A-271EB6DE6AA8}" dt="2022-10-03T21:38:11.235" v="2044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modSp new add del mod">
        <pc:chgData name="Spiller, Hannah G." userId="f42f1aa8-bbe2-42da-86ac-84a2e4ce8dc6" providerId="ADAL" clId="{C4F8CC3F-2CB5-4512-918A-271EB6DE6AA8}" dt="2022-10-03T19:56:32.670" v="1846" actId="47"/>
        <pc:sldMkLst>
          <pc:docMk/>
          <pc:sldMk cId="1944133504" sldId="260"/>
        </pc:sldMkLst>
        <pc:spChg chg="mod">
          <ac:chgData name="Spiller, Hannah G." userId="f42f1aa8-bbe2-42da-86ac-84a2e4ce8dc6" providerId="ADAL" clId="{C4F8CC3F-2CB5-4512-918A-271EB6DE6AA8}" dt="2022-09-28T05:21:37.971" v="39" actId="20577"/>
          <ac:spMkLst>
            <pc:docMk/>
            <pc:sldMk cId="1944133504" sldId="260"/>
            <ac:spMk id="2" creationId="{B51E2D17-18A8-2468-D24B-6321B95181FE}"/>
          </ac:spMkLst>
        </pc:spChg>
        <pc:spChg chg="mod">
          <ac:chgData name="Spiller, Hannah G." userId="f42f1aa8-bbe2-42da-86ac-84a2e4ce8dc6" providerId="ADAL" clId="{C4F8CC3F-2CB5-4512-918A-271EB6DE6AA8}" dt="2022-09-28T15:48:29.382" v="1238" actId="20577"/>
          <ac:spMkLst>
            <pc:docMk/>
            <pc:sldMk cId="1944133504" sldId="260"/>
            <ac:spMk id="3" creationId="{7B6AE0DA-0C5E-3C1E-3576-29F85B822B02}"/>
          </ac:spMkLst>
        </pc:spChg>
      </pc:sldChg>
      <pc:sldChg chg="addSp delSp modSp new mod setBg">
        <pc:chgData name="Spiller, Hannah G." userId="f42f1aa8-bbe2-42da-86ac-84a2e4ce8dc6" providerId="ADAL" clId="{C4F8CC3F-2CB5-4512-918A-271EB6DE6AA8}" dt="2022-10-06T21:01:44.546" v="2134" actId="1076"/>
        <pc:sldMkLst>
          <pc:docMk/>
          <pc:sldMk cId="3978656310" sldId="261"/>
        </pc:sldMkLst>
        <pc:spChg chg="mod">
          <ac:chgData name="Spiller, Hannah G." userId="f42f1aa8-bbe2-42da-86ac-84a2e4ce8dc6" providerId="ADAL" clId="{C4F8CC3F-2CB5-4512-918A-271EB6DE6AA8}" dt="2022-10-03T19:55:15.107" v="1845" actId="20577"/>
          <ac:spMkLst>
            <pc:docMk/>
            <pc:sldMk cId="3978656310" sldId="261"/>
            <ac:spMk id="2" creationId="{92F520C3-F7DB-5319-AF54-F93C587FA6F9}"/>
          </ac:spMkLst>
        </pc:spChg>
        <pc:spChg chg="mod">
          <ac:chgData name="Spiller, Hannah G." userId="f42f1aa8-bbe2-42da-86ac-84a2e4ce8dc6" providerId="ADAL" clId="{C4F8CC3F-2CB5-4512-918A-271EB6DE6AA8}" dt="2022-10-02T16:14:31.140" v="1613" actId="20577"/>
          <ac:spMkLst>
            <pc:docMk/>
            <pc:sldMk cId="3978656310" sldId="261"/>
            <ac:spMk id="3" creationId="{16EE0836-0B21-CD6B-6481-0A6B392C69E9}"/>
          </ac:spMkLst>
        </pc:spChg>
        <pc:spChg chg="add mod">
          <ac:chgData name="Spiller, Hannah G." userId="f42f1aa8-bbe2-42da-86ac-84a2e4ce8dc6" providerId="ADAL" clId="{C4F8CC3F-2CB5-4512-918A-271EB6DE6AA8}" dt="2022-10-06T21:01:44.546" v="2134" actId="1076"/>
          <ac:spMkLst>
            <pc:docMk/>
            <pc:sldMk cId="3978656310" sldId="261"/>
            <ac:spMk id="3" creationId="{EF1E5A8F-FFDA-B5A4-A3AC-1FA19378C958}"/>
          </ac:spMkLst>
        </pc:spChg>
        <pc:spChg chg="add">
          <ac:chgData name="Spiller, Hannah G." userId="f42f1aa8-bbe2-42da-86ac-84a2e4ce8dc6" providerId="ADAL" clId="{C4F8CC3F-2CB5-4512-918A-271EB6DE6AA8}" dt="2022-09-30T17:31:29.764" v="1454" actId="26606"/>
          <ac:spMkLst>
            <pc:docMk/>
            <pc:sldMk cId="3978656310" sldId="261"/>
            <ac:spMk id="10" creationId="{18AC8E79-ECD6-4F34-BE5A-9F5E850E850A}"/>
          </ac:spMkLst>
        </pc:spChg>
        <pc:spChg chg="add">
          <ac:chgData name="Spiller, Hannah G." userId="f42f1aa8-bbe2-42da-86ac-84a2e4ce8dc6" providerId="ADAL" clId="{C4F8CC3F-2CB5-4512-918A-271EB6DE6AA8}" dt="2022-09-30T17:31:29.764" v="1454" actId="26606"/>
          <ac:spMkLst>
            <pc:docMk/>
            <pc:sldMk cId="3978656310" sldId="261"/>
            <ac:spMk id="12" creationId="{7D2BE1BB-2AB2-4D7E-9E27-8D245181B513}"/>
          </ac:spMkLst>
        </pc:spChg>
        <pc:grpChg chg="add">
          <ac:chgData name="Spiller, Hannah G." userId="f42f1aa8-bbe2-42da-86ac-84a2e4ce8dc6" providerId="ADAL" clId="{C4F8CC3F-2CB5-4512-918A-271EB6DE6AA8}" dt="2022-09-30T17:31:29.764" v="1454" actId="26606"/>
          <ac:grpSpMkLst>
            <pc:docMk/>
            <pc:sldMk cId="3978656310" sldId="261"/>
            <ac:grpSpMk id="14" creationId="{22A1615C-2156-4B15-BF3E-39794B37905E}"/>
          </ac:grpSpMkLst>
        </pc:grpChg>
        <pc:picChg chg="add del mod">
          <ac:chgData name="Spiller, Hannah G." userId="f42f1aa8-bbe2-42da-86ac-84a2e4ce8dc6" providerId="ADAL" clId="{C4F8CC3F-2CB5-4512-918A-271EB6DE6AA8}" dt="2022-09-30T17:30:53.684" v="1450" actId="478"/>
          <ac:picMkLst>
            <pc:docMk/>
            <pc:sldMk cId="3978656310" sldId="261"/>
            <ac:picMk id="4" creationId="{18153AFA-BD3B-3869-D3D4-BC486119FB75}"/>
          </ac:picMkLst>
        </pc:picChg>
        <pc:picChg chg="add mod">
          <ac:chgData name="Spiller, Hannah G." userId="f42f1aa8-bbe2-42da-86ac-84a2e4ce8dc6" providerId="ADAL" clId="{C4F8CC3F-2CB5-4512-918A-271EB6DE6AA8}" dt="2022-10-02T16:14:26.662" v="1612" actId="1076"/>
          <ac:picMkLst>
            <pc:docMk/>
            <pc:sldMk cId="3978656310" sldId="261"/>
            <ac:picMk id="5" creationId="{682D10F2-DD06-B11C-2B42-E6981944B63A}"/>
          </ac:picMkLst>
        </pc:picChg>
      </pc:sldChg>
      <pc:sldChg chg="addSp delSp modSp new mod modNotesTx">
        <pc:chgData name="Spiller, Hannah G." userId="f42f1aa8-bbe2-42da-86ac-84a2e4ce8dc6" providerId="ADAL" clId="{C4F8CC3F-2CB5-4512-918A-271EB6DE6AA8}" dt="2022-09-30T16:51:09.386" v="1342" actId="9405"/>
        <pc:sldMkLst>
          <pc:docMk/>
          <pc:sldMk cId="3221376499" sldId="262"/>
        </pc:sldMkLst>
        <pc:spChg chg="mod">
          <ac:chgData name="Spiller, Hannah G." userId="f42f1aa8-bbe2-42da-86ac-84a2e4ce8dc6" providerId="ADAL" clId="{C4F8CC3F-2CB5-4512-918A-271EB6DE6AA8}" dt="2022-09-28T15:03:49.336" v="93" actId="20577"/>
          <ac:spMkLst>
            <pc:docMk/>
            <pc:sldMk cId="3221376499" sldId="262"/>
            <ac:spMk id="2" creationId="{201776FC-945F-FAAA-B1C1-BB495B039D83}"/>
          </ac:spMkLst>
        </pc:spChg>
        <pc:spChg chg="del mod">
          <ac:chgData name="Spiller, Hannah G." userId="f42f1aa8-bbe2-42da-86ac-84a2e4ce8dc6" providerId="ADAL" clId="{C4F8CC3F-2CB5-4512-918A-271EB6DE6AA8}" dt="2022-09-30T16:50:47.877" v="1340" actId="478"/>
          <ac:spMkLst>
            <pc:docMk/>
            <pc:sldMk cId="3221376499" sldId="262"/>
            <ac:spMk id="3" creationId="{70F95826-582B-81C8-A4E1-47B507E11B52}"/>
          </ac:spMkLst>
        </pc:spChg>
        <pc:picChg chg="add mod">
          <ac:chgData name="Spiller, Hannah G." userId="f42f1aa8-bbe2-42da-86ac-84a2e4ce8dc6" providerId="ADAL" clId="{C4F8CC3F-2CB5-4512-918A-271EB6DE6AA8}" dt="2022-09-30T16:50:54.009" v="1341" actId="1076"/>
          <ac:picMkLst>
            <pc:docMk/>
            <pc:sldMk cId="3221376499" sldId="262"/>
            <ac:picMk id="4" creationId="{BFE42BFA-4AE0-ADF7-6757-9CE80F59F030}"/>
          </ac:picMkLst>
        </pc:picChg>
        <pc:inkChg chg="add">
          <ac:chgData name="Spiller, Hannah G." userId="f42f1aa8-bbe2-42da-86ac-84a2e4ce8dc6" providerId="ADAL" clId="{C4F8CC3F-2CB5-4512-918A-271EB6DE6AA8}" dt="2022-09-30T16:51:09.386" v="1342" actId="9405"/>
          <ac:inkMkLst>
            <pc:docMk/>
            <pc:sldMk cId="3221376499" sldId="262"/>
            <ac:inkMk id="5" creationId="{4692C0FB-602A-C71A-103D-0A684284B1CA}"/>
          </ac:inkMkLst>
        </pc:inkChg>
      </pc:sldChg>
      <pc:sldChg chg="modSp new mod">
        <pc:chgData name="Spiller, Hannah G." userId="f42f1aa8-bbe2-42da-86ac-84a2e4ce8dc6" providerId="ADAL" clId="{C4F8CC3F-2CB5-4512-918A-271EB6DE6AA8}" dt="2022-09-28T15:35:36.843" v="894" actId="20577"/>
        <pc:sldMkLst>
          <pc:docMk/>
          <pc:sldMk cId="1914894079" sldId="263"/>
        </pc:sldMkLst>
        <pc:spChg chg="mod">
          <ac:chgData name="Spiller, Hannah G." userId="f42f1aa8-bbe2-42da-86ac-84a2e4ce8dc6" providerId="ADAL" clId="{C4F8CC3F-2CB5-4512-918A-271EB6DE6AA8}" dt="2022-09-28T15:04:09.612" v="119" actId="20577"/>
          <ac:spMkLst>
            <pc:docMk/>
            <pc:sldMk cId="1914894079" sldId="263"/>
            <ac:spMk id="2" creationId="{87F3789B-0BFF-F801-4111-DC39734241A3}"/>
          </ac:spMkLst>
        </pc:spChg>
        <pc:spChg chg="mod">
          <ac:chgData name="Spiller, Hannah G." userId="f42f1aa8-bbe2-42da-86ac-84a2e4ce8dc6" providerId="ADAL" clId="{C4F8CC3F-2CB5-4512-918A-271EB6DE6AA8}" dt="2022-09-28T15:35:36.843" v="894" actId="20577"/>
          <ac:spMkLst>
            <pc:docMk/>
            <pc:sldMk cId="1914894079" sldId="263"/>
            <ac:spMk id="3" creationId="{6D9CDA96-8E64-771D-9022-D72722D7E677}"/>
          </ac:spMkLst>
        </pc:spChg>
      </pc:sldChg>
      <pc:sldChg chg="modSp new mod">
        <pc:chgData name="Spiller, Hannah G." userId="f42f1aa8-bbe2-42da-86ac-84a2e4ce8dc6" providerId="ADAL" clId="{C4F8CC3F-2CB5-4512-918A-271EB6DE6AA8}" dt="2022-09-28T15:41:30.531" v="1000" actId="20577"/>
        <pc:sldMkLst>
          <pc:docMk/>
          <pc:sldMk cId="2579320509" sldId="264"/>
        </pc:sldMkLst>
        <pc:spChg chg="mod">
          <ac:chgData name="Spiller, Hannah G." userId="f42f1aa8-bbe2-42da-86ac-84a2e4ce8dc6" providerId="ADAL" clId="{C4F8CC3F-2CB5-4512-918A-271EB6DE6AA8}" dt="2022-09-28T15:11:28.163" v="330" actId="20577"/>
          <ac:spMkLst>
            <pc:docMk/>
            <pc:sldMk cId="2579320509" sldId="264"/>
            <ac:spMk id="2" creationId="{48E14014-F1E8-3436-7431-11099026B5AF}"/>
          </ac:spMkLst>
        </pc:spChg>
        <pc:spChg chg="mod">
          <ac:chgData name="Spiller, Hannah G." userId="f42f1aa8-bbe2-42da-86ac-84a2e4ce8dc6" providerId="ADAL" clId="{C4F8CC3F-2CB5-4512-918A-271EB6DE6AA8}" dt="2022-09-28T15:41:30.531" v="1000" actId="20577"/>
          <ac:spMkLst>
            <pc:docMk/>
            <pc:sldMk cId="2579320509" sldId="264"/>
            <ac:spMk id="3" creationId="{B68E05C4-3229-1C39-A925-946F2E1BB741}"/>
          </ac:spMkLst>
        </pc:spChg>
      </pc:sldChg>
      <pc:sldChg chg="modSp new mod modNotesTx">
        <pc:chgData name="Spiller, Hannah G." userId="f42f1aa8-bbe2-42da-86ac-84a2e4ce8dc6" providerId="ADAL" clId="{C4F8CC3F-2CB5-4512-918A-271EB6DE6AA8}" dt="2022-09-30T17:46:47.965" v="1472" actId="20577"/>
        <pc:sldMkLst>
          <pc:docMk/>
          <pc:sldMk cId="280463012" sldId="265"/>
        </pc:sldMkLst>
        <pc:spChg chg="mod">
          <ac:chgData name="Spiller, Hannah G." userId="f42f1aa8-bbe2-42da-86ac-84a2e4ce8dc6" providerId="ADAL" clId="{C4F8CC3F-2CB5-4512-918A-271EB6DE6AA8}" dt="2022-09-28T15:11:35.472" v="345" actId="20577"/>
          <ac:spMkLst>
            <pc:docMk/>
            <pc:sldMk cId="280463012" sldId="265"/>
            <ac:spMk id="2" creationId="{C490EA55-13BB-0EB9-59F3-8429CE057E0E}"/>
          </ac:spMkLst>
        </pc:spChg>
        <pc:spChg chg="mod">
          <ac:chgData name="Spiller, Hannah G." userId="f42f1aa8-bbe2-42da-86ac-84a2e4ce8dc6" providerId="ADAL" clId="{C4F8CC3F-2CB5-4512-918A-271EB6DE6AA8}" dt="2022-09-30T17:46:47.965" v="1472" actId="20577"/>
          <ac:spMkLst>
            <pc:docMk/>
            <pc:sldMk cId="280463012" sldId="265"/>
            <ac:spMk id="3" creationId="{8EB298F4-A557-32D6-3A98-8C346AF44D4A}"/>
          </ac:spMkLst>
        </pc:spChg>
      </pc:sldChg>
      <pc:sldChg chg="addSp modSp new mod setBg">
        <pc:chgData name="Spiller, Hannah G." userId="f42f1aa8-bbe2-42da-86ac-84a2e4ce8dc6" providerId="ADAL" clId="{C4F8CC3F-2CB5-4512-918A-271EB6DE6AA8}" dt="2022-09-30T18:43:48.414" v="1610" actId="26606"/>
        <pc:sldMkLst>
          <pc:docMk/>
          <pc:sldMk cId="2641549669" sldId="266"/>
        </pc:sldMkLst>
        <pc:spChg chg="mod">
          <ac:chgData name="Spiller, Hannah G." userId="f42f1aa8-bbe2-42da-86ac-84a2e4ce8dc6" providerId="ADAL" clId="{C4F8CC3F-2CB5-4512-918A-271EB6DE6AA8}" dt="2022-09-30T18:43:48.414" v="1610" actId="26606"/>
          <ac:spMkLst>
            <pc:docMk/>
            <pc:sldMk cId="2641549669" sldId="266"/>
            <ac:spMk id="2" creationId="{29EC9B37-8362-AC26-4F42-BE9D36624462}"/>
          </ac:spMkLst>
        </pc:spChg>
        <pc:spChg chg="mod">
          <ac:chgData name="Spiller, Hannah G." userId="f42f1aa8-bbe2-42da-86ac-84a2e4ce8dc6" providerId="ADAL" clId="{C4F8CC3F-2CB5-4512-918A-271EB6DE6AA8}" dt="2022-09-30T18:43:48.414" v="1610" actId="26606"/>
          <ac:spMkLst>
            <pc:docMk/>
            <pc:sldMk cId="2641549669" sldId="266"/>
            <ac:spMk id="3" creationId="{766574BC-0DD8-8916-2040-6A67FE0A8046}"/>
          </ac:spMkLst>
        </pc:spChg>
        <pc:spChg chg="add">
          <ac:chgData name="Spiller, Hannah G." userId="f42f1aa8-bbe2-42da-86ac-84a2e4ce8dc6" providerId="ADAL" clId="{C4F8CC3F-2CB5-4512-918A-271EB6DE6AA8}" dt="2022-09-30T18:43:48.414" v="1610" actId="26606"/>
          <ac:spMkLst>
            <pc:docMk/>
            <pc:sldMk cId="2641549669" sldId="266"/>
            <ac:spMk id="8" creationId="{87BF42CA-AD55-48B4-8949-C4DCA60A6AEE}"/>
          </ac:spMkLst>
        </pc:spChg>
        <pc:spChg chg="add">
          <ac:chgData name="Spiller, Hannah G." userId="f42f1aa8-bbe2-42da-86ac-84a2e4ce8dc6" providerId="ADAL" clId="{C4F8CC3F-2CB5-4512-918A-271EB6DE6AA8}" dt="2022-09-30T18:43:48.414" v="1610" actId="26606"/>
          <ac:spMkLst>
            <pc:docMk/>
            <pc:sldMk cId="2641549669" sldId="266"/>
            <ac:spMk id="10" creationId="{66AE1D3D-3106-4CB2-AA7C-0C1642AC0F2E}"/>
          </ac:spMkLst>
        </pc:spChg>
        <pc:grpChg chg="add">
          <ac:chgData name="Spiller, Hannah G." userId="f42f1aa8-bbe2-42da-86ac-84a2e4ce8dc6" providerId="ADAL" clId="{C4F8CC3F-2CB5-4512-918A-271EB6DE6AA8}" dt="2022-09-30T18:43:48.414" v="1610" actId="26606"/>
          <ac:grpSpMkLst>
            <pc:docMk/>
            <pc:sldMk cId="2641549669" sldId="266"/>
            <ac:grpSpMk id="12" creationId="{0A31B6AF-B711-4CDB-8C2B-16E963DDC4C5}"/>
          </ac:grpSpMkLst>
        </pc:grpChg>
      </pc:sldChg>
      <pc:sldChg chg="addSp delSp modSp new mod">
        <pc:chgData name="Spiller, Hannah G." userId="f42f1aa8-bbe2-42da-86ac-84a2e4ce8dc6" providerId="ADAL" clId="{C4F8CC3F-2CB5-4512-918A-271EB6DE6AA8}" dt="2022-09-30T17:04:59.214" v="1446" actId="403"/>
        <pc:sldMkLst>
          <pc:docMk/>
          <pc:sldMk cId="3650331677" sldId="267"/>
        </pc:sldMkLst>
        <pc:spChg chg="mod">
          <ac:chgData name="Spiller, Hannah G." userId="f42f1aa8-bbe2-42da-86ac-84a2e4ce8dc6" providerId="ADAL" clId="{C4F8CC3F-2CB5-4512-918A-271EB6DE6AA8}" dt="2022-09-28T15:11:44.759" v="363" actId="20577"/>
          <ac:spMkLst>
            <pc:docMk/>
            <pc:sldMk cId="3650331677" sldId="267"/>
            <ac:spMk id="2" creationId="{62726184-7C76-B17F-60B5-744321EDC831}"/>
          </ac:spMkLst>
        </pc:spChg>
        <pc:spChg chg="del mod">
          <ac:chgData name="Spiller, Hannah G." userId="f42f1aa8-bbe2-42da-86ac-84a2e4ce8dc6" providerId="ADAL" clId="{C4F8CC3F-2CB5-4512-918A-271EB6DE6AA8}" dt="2022-09-28T15:43:37.015" v="1113"/>
          <ac:spMkLst>
            <pc:docMk/>
            <pc:sldMk cId="3650331677" sldId="267"/>
            <ac:spMk id="3" creationId="{6477EA85-F78C-EB4D-F9E2-A33A9C4539D0}"/>
          </ac:spMkLst>
        </pc:spChg>
        <pc:spChg chg="add">
          <ac:chgData name="Spiller, Hannah G." userId="f42f1aa8-bbe2-42da-86ac-84a2e4ce8dc6" providerId="ADAL" clId="{C4F8CC3F-2CB5-4512-918A-271EB6DE6AA8}" dt="2022-09-28T15:43:37.015" v="1113"/>
          <ac:spMkLst>
            <pc:docMk/>
            <pc:sldMk cId="3650331677" sldId="267"/>
            <ac:spMk id="5" creationId="{61BB6654-B40A-C6EE-AF91-346EEB2D72E0}"/>
          </ac:spMkLst>
        </pc:spChg>
        <pc:graphicFrameChg chg="add mod modGraphic">
          <ac:chgData name="Spiller, Hannah G." userId="f42f1aa8-bbe2-42da-86ac-84a2e4ce8dc6" providerId="ADAL" clId="{C4F8CC3F-2CB5-4512-918A-271EB6DE6AA8}" dt="2022-09-30T17:04:59.214" v="1446" actId="403"/>
          <ac:graphicFrameMkLst>
            <pc:docMk/>
            <pc:sldMk cId="3650331677" sldId="267"/>
            <ac:graphicFrameMk id="4" creationId="{AF4CAE27-D5F2-3DB3-D073-DF39B376DEB5}"/>
          </ac:graphicFrameMkLst>
        </pc:graphicFrameChg>
      </pc:sldChg>
      <pc:sldChg chg="modSp new mod">
        <pc:chgData name="Spiller, Hannah G." userId="f42f1aa8-bbe2-42da-86ac-84a2e4ce8dc6" providerId="ADAL" clId="{C4F8CC3F-2CB5-4512-918A-271EB6DE6AA8}" dt="2022-09-28T15:12:25.058" v="391" actId="20577"/>
        <pc:sldMkLst>
          <pc:docMk/>
          <pc:sldMk cId="3360240741" sldId="268"/>
        </pc:sldMkLst>
        <pc:spChg chg="mod">
          <ac:chgData name="Spiller, Hannah G." userId="f42f1aa8-bbe2-42da-86ac-84a2e4ce8dc6" providerId="ADAL" clId="{C4F8CC3F-2CB5-4512-918A-271EB6DE6AA8}" dt="2022-09-28T15:12:25.058" v="391" actId="20577"/>
          <ac:spMkLst>
            <pc:docMk/>
            <pc:sldMk cId="3360240741" sldId="268"/>
            <ac:spMk id="2" creationId="{C060B360-4A64-91C9-BA24-F7C286880072}"/>
          </ac:spMkLst>
        </pc:spChg>
      </pc:sldChg>
      <pc:sldChg chg="modSp new mod modNotesTx">
        <pc:chgData name="Spiller, Hannah G." userId="f42f1aa8-bbe2-42da-86ac-84a2e4ce8dc6" providerId="ADAL" clId="{C4F8CC3F-2CB5-4512-918A-271EB6DE6AA8}" dt="2022-10-12T19:25:59.649" v="3436" actId="20577"/>
        <pc:sldMkLst>
          <pc:docMk/>
          <pc:sldMk cId="199341519" sldId="269"/>
        </pc:sldMkLst>
        <pc:spChg chg="mod">
          <ac:chgData name="Spiller, Hannah G." userId="f42f1aa8-bbe2-42da-86ac-84a2e4ce8dc6" providerId="ADAL" clId="{C4F8CC3F-2CB5-4512-918A-271EB6DE6AA8}" dt="2022-09-28T15:12:41.233" v="407" actId="20577"/>
          <ac:spMkLst>
            <pc:docMk/>
            <pc:sldMk cId="199341519" sldId="269"/>
            <ac:spMk id="2" creationId="{8A438E16-90DB-DFB2-5E99-8B1237B42777}"/>
          </ac:spMkLst>
        </pc:spChg>
        <pc:spChg chg="mod">
          <ac:chgData name="Spiller, Hannah G." userId="f42f1aa8-bbe2-42da-86ac-84a2e4ce8dc6" providerId="ADAL" clId="{C4F8CC3F-2CB5-4512-918A-271EB6DE6AA8}" dt="2022-09-28T15:44:01.512" v="1116"/>
          <ac:spMkLst>
            <pc:docMk/>
            <pc:sldMk cId="199341519" sldId="269"/>
            <ac:spMk id="3" creationId="{CFF2AB9F-1783-4CD9-EF26-07C37D2C3440}"/>
          </ac:spMkLst>
        </pc:spChg>
      </pc:sldChg>
      <pc:sldChg chg="addSp delSp modSp new mod">
        <pc:chgData name="Spiller, Hannah G." userId="f42f1aa8-bbe2-42da-86ac-84a2e4ce8dc6" providerId="ADAL" clId="{C4F8CC3F-2CB5-4512-918A-271EB6DE6AA8}" dt="2022-10-03T20:02:26.958" v="1850" actId="478"/>
        <pc:sldMkLst>
          <pc:docMk/>
          <pc:sldMk cId="3724009850" sldId="270"/>
        </pc:sldMkLst>
        <pc:spChg chg="mod">
          <ac:chgData name="Spiller, Hannah G." userId="f42f1aa8-bbe2-42da-86ac-84a2e4ce8dc6" providerId="ADAL" clId="{C4F8CC3F-2CB5-4512-918A-271EB6DE6AA8}" dt="2022-09-28T15:18:56.033" v="571" actId="20577"/>
          <ac:spMkLst>
            <pc:docMk/>
            <pc:sldMk cId="3724009850" sldId="270"/>
            <ac:spMk id="2" creationId="{630E1806-25D6-BF18-AE46-82F384B4AC53}"/>
          </ac:spMkLst>
        </pc:spChg>
        <pc:spChg chg="mod">
          <ac:chgData name="Spiller, Hannah G." userId="f42f1aa8-bbe2-42da-86ac-84a2e4ce8dc6" providerId="ADAL" clId="{C4F8CC3F-2CB5-4512-918A-271EB6DE6AA8}" dt="2022-09-28T15:19:09.675" v="591" actId="20577"/>
          <ac:spMkLst>
            <pc:docMk/>
            <pc:sldMk cId="3724009850" sldId="270"/>
            <ac:spMk id="3" creationId="{BFD617D1-9027-3B1E-4439-764E1054430A}"/>
          </ac:spMkLst>
        </pc:spChg>
        <pc:picChg chg="add mod">
          <ac:chgData name="Spiller, Hannah G." userId="f42f1aa8-bbe2-42da-86ac-84a2e4ce8dc6" providerId="ADAL" clId="{C4F8CC3F-2CB5-4512-918A-271EB6DE6AA8}" dt="2022-09-30T17:33:44.922" v="1459" actId="1076"/>
          <ac:picMkLst>
            <pc:docMk/>
            <pc:sldMk cId="3724009850" sldId="270"/>
            <ac:picMk id="4" creationId="{726D508E-E350-EF91-D96E-AE7420B6DE2E}"/>
          </ac:picMkLst>
        </pc:picChg>
        <pc:picChg chg="add mod">
          <ac:chgData name="Spiller, Hannah G." userId="f42f1aa8-bbe2-42da-86ac-84a2e4ce8dc6" providerId="ADAL" clId="{C4F8CC3F-2CB5-4512-918A-271EB6DE6AA8}" dt="2022-09-30T17:34:38.029" v="1461" actId="1076"/>
          <ac:picMkLst>
            <pc:docMk/>
            <pc:sldMk cId="3724009850" sldId="270"/>
            <ac:picMk id="5" creationId="{92890478-4BDC-06E4-0CD7-5C18740733CD}"/>
          </ac:picMkLst>
        </pc:picChg>
        <pc:picChg chg="add del mod">
          <ac:chgData name="Spiller, Hannah G." userId="f42f1aa8-bbe2-42da-86ac-84a2e4ce8dc6" providerId="ADAL" clId="{C4F8CC3F-2CB5-4512-918A-271EB6DE6AA8}" dt="2022-10-03T20:02:26.958" v="1850" actId="478"/>
          <ac:picMkLst>
            <pc:docMk/>
            <pc:sldMk cId="3724009850" sldId="270"/>
            <ac:picMk id="6" creationId="{3785B1CD-90E3-93A0-E14C-7F97C9FC1BBA}"/>
          </ac:picMkLst>
        </pc:picChg>
      </pc:sldChg>
      <pc:sldChg chg="addSp delSp modSp new mod setBg">
        <pc:chgData name="Spiller, Hannah G." userId="f42f1aa8-bbe2-42da-86ac-84a2e4ce8dc6" providerId="ADAL" clId="{C4F8CC3F-2CB5-4512-918A-271EB6DE6AA8}" dt="2022-09-30T17:45:41.699" v="1470" actId="26606"/>
        <pc:sldMkLst>
          <pc:docMk/>
          <pc:sldMk cId="191607916" sldId="271"/>
        </pc:sldMkLst>
        <pc:spChg chg="mod">
          <ac:chgData name="Spiller, Hannah G." userId="f42f1aa8-bbe2-42da-86ac-84a2e4ce8dc6" providerId="ADAL" clId="{C4F8CC3F-2CB5-4512-918A-271EB6DE6AA8}" dt="2022-09-30T17:45:12.446" v="1467" actId="26606"/>
          <ac:spMkLst>
            <pc:docMk/>
            <pc:sldMk cId="191607916" sldId="271"/>
            <ac:spMk id="2" creationId="{00F266F9-9C7F-0B6B-FF2A-CA691934BD0C}"/>
          </ac:spMkLst>
        </pc:spChg>
        <pc:spChg chg="mod">
          <ac:chgData name="Spiller, Hannah G." userId="f42f1aa8-bbe2-42da-86ac-84a2e4ce8dc6" providerId="ADAL" clId="{C4F8CC3F-2CB5-4512-918A-271EB6DE6AA8}" dt="2022-09-30T17:45:12.446" v="1467" actId="26606"/>
          <ac:spMkLst>
            <pc:docMk/>
            <pc:sldMk cId="191607916" sldId="271"/>
            <ac:spMk id="3" creationId="{C810D73F-5407-7BFA-C95E-F102FD27A0DD}"/>
          </ac:spMkLst>
        </pc:spChg>
        <pc:spChg chg="add del">
          <ac:chgData name="Spiller, Hannah G." userId="f42f1aa8-bbe2-42da-86ac-84a2e4ce8dc6" providerId="ADAL" clId="{C4F8CC3F-2CB5-4512-918A-271EB6DE6AA8}" dt="2022-09-30T17:45:12.432" v="1466" actId="26606"/>
          <ac:spMkLst>
            <pc:docMk/>
            <pc:sldMk cId="191607916" sldId="271"/>
            <ac:spMk id="9" creationId="{3C54F4CE-85F0-46ED-80DA-9518C9251AD1}"/>
          </ac:spMkLst>
        </pc:spChg>
        <pc:spChg chg="add del">
          <ac:chgData name="Spiller, Hannah G." userId="f42f1aa8-bbe2-42da-86ac-84a2e4ce8dc6" providerId="ADAL" clId="{C4F8CC3F-2CB5-4512-918A-271EB6DE6AA8}" dt="2022-09-30T17:45:12.432" v="1466" actId="26606"/>
          <ac:spMkLst>
            <pc:docMk/>
            <pc:sldMk cId="191607916" sldId="271"/>
            <ac:spMk id="11" creationId="{DADD1FCA-8ACB-4958-81DD-4CDD6D3E1921}"/>
          </ac:spMkLst>
        </pc:spChg>
        <pc:spChg chg="add del">
          <ac:chgData name="Spiller, Hannah G." userId="f42f1aa8-bbe2-42da-86ac-84a2e4ce8dc6" providerId="ADAL" clId="{C4F8CC3F-2CB5-4512-918A-271EB6DE6AA8}" dt="2022-09-30T17:45:41.699" v="1470" actId="26606"/>
          <ac:spMkLst>
            <pc:docMk/>
            <pc:sldMk cId="191607916" sldId="271"/>
            <ac:spMk id="13" creationId="{5E39A796-BE83-48B1-B33F-35C4A32AAB57}"/>
          </ac:spMkLst>
        </pc:spChg>
        <pc:spChg chg="add del">
          <ac:chgData name="Spiller, Hannah G." userId="f42f1aa8-bbe2-42da-86ac-84a2e4ce8dc6" providerId="ADAL" clId="{C4F8CC3F-2CB5-4512-918A-271EB6DE6AA8}" dt="2022-09-30T17:45:41.699" v="1470" actId="26606"/>
          <ac:spMkLst>
            <pc:docMk/>
            <pc:sldMk cId="191607916" sldId="271"/>
            <ac:spMk id="14" creationId="{72F84B47-E267-4194-8194-831DB7B5547F}"/>
          </ac:spMkLst>
        </pc:spChg>
        <pc:spChg chg="add">
          <ac:chgData name="Spiller, Hannah G." userId="f42f1aa8-bbe2-42da-86ac-84a2e4ce8dc6" providerId="ADAL" clId="{C4F8CC3F-2CB5-4512-918A-271EB6DE6AA8}" dt="2022-09-30T17:45:41.699" v="1470" actId="26606"/>
          <ac:spMkLst>
            <pc:docMk/>
            <pc:sldMk cId="191607916" sldId="271"/>
            <ac:spMk id="19" creationId="{5E39A796-BE83-48B1-B33F-35C4A32AAB57}"/>
          </ac:spMkLst>
        </pc:spChg>
        <pc:spChg chg="add">
          <ac:chgData name="Spiller, Hannah G." userId="f42f1aa8-bbe2-42da-86ac-84a2e4ce8dc6" providerId="ADAL" clId="{C4F8CC3F-2CB5-4512-918A-271EB6DE6AA8}" dt="2022-09-30T17:45:41.699" v="1470" actId="26606"/>
          <ac:spMkLst>
            <pc:docMk/>
            <pc:sldMk cId="191607916" sldId="271"/>
            <ac:spMk id="21" creationId="{72F84B47-E267-4194-8194-831DB7B5547F}"/>
          </ac:spMkLst>
        </pc:spChg>
        <pc:picChg chg="add del mod">
          <ac:chgData name="Spiller, Hannah G." userId="f42f1aa8-bbe2-42da-86ac-84a2e4ce8dc6" providerId="ADAL" clId="{C4F8CC3F-2CB5-4512-918A-271EB6DE6AA8}" dt="2022-09-30T17:45:31.170" v="1468" actId="478"/>
          <ac:picMkLst>
            <pc:docMk/>
            <pc:sldMk cId="191607916" sldId="271"/>
            <ac:picMk id="4" creationId="{5CA0709C-A440-33E6-AEBD-A051CF96A40B}"/>
          </ac:picMkLst>
        </pc:picChg>
        <pc:picChg chg="add mod">
          <ac:chgData name="Spiller, Hannah G." userId="f42f1aa8-bbe2-42da-86ac-84a2e4ce8dc6" providerId="ADAL" clId="{C4F8CC3F-2CB5-4512-918A-271EB6DE6AA8}" dt="2022-09-30T17:45:41.699" v="1470" actId="26606"/>
          <ac:picMkLst>
            <pc:docMk/>
            <pc:sldMk cId="191607916" sldId="271"/>
            <ac:picMk id="5" creationId="{2E699E65-ED81-8B7A-8FF4-781574B99519}"/>
          </ac:picMkLst>
        </pc:picChg>
      </pc:sldChg>
      <pc:sldChg chg="addSp delSp modSp new mod">
        <pc:chgData name="Spiller, Hannah G." userId="f42f1aa8-bbe2-42da-86ac-84a2e4ce8dc6" providerId="ADAL" clId="{C4F8CC3F-2CB5-4512-918A-271EB6DE6AA8}" dt="2022-10-06T21:13:13.258" v="2182" actId="1076"/>
        <pc:sldMkLst>
          <pc:docMk/>
          <pc:sldMk cId="3575488815" sldId="272"/>
        </pc:sldMkLst>
        <pc:spChg chg="mod">
          <ac:chgData name="Spiller, Hannah G." userId="f42f1aa8-bbe2-42da-86ac-84a2e4ce8dc6" providerId="ADAL" clId="{C4F8CC3F-2CB5-4512-918A-271EB6DE6AA8}" dt="2022-09-28T15:19:43.570" v="630" actId="20577"/>
          <ac:spMkLst>
            <pc:docMk/>
            <pc:sldMk cId="3575488815" sldId="272"/>
            <ac:spMk id="2" creationId="{91C00BC2-EA50-B5FB-9430-D1EB0A62576A}"/>
          </ac:spMkLst>
        </pc:spChg>
        <pc:spChg chg="del mod">
          <ac:chgData name="Spiller, Hannah G." userId="f42f1aa8-bbe2-42da-86ac-84a2e4ce8dc6" providerId="ADAL" clId="{C4F8CC3F-2CB5-4512-918A-271EB6DE6AA8}" dt="2022-10-03T20:36:09.447" v="1871"/>
          <ac:spMkLst>
            <pc:docMk/>
            <pc:sldMk cId="3575488815" sldId="272"/>
            <ac:spMk id="3" creationId="{465E0B5E-E6A3-BBED-3195-B28D72D122D7}"/>
          </ac:spMkLst>
        </pc:spChg>
        <pc:spChg chg="add mod">
          <ac:chgData name="Spiller, Hannah G." userId="f42f1aa8-bbe2-42da-86ac-84a2e4ce8dc6" providerId="ADAL" clId="{C4F8CC3F-2CB5-4512-918A-271EB6DE6AA8}" dt="2022-10-06T21:13:13.258" v="2182" actId="1076"/>
          <ac:spMkLst>
            <pc:docMk/>
            <pc:sldMk cId="3575488815" sldId="272"/>
            <ac:spMk id="3" creationId="{B4B9BB56-CE59-4CAC-6F08-C1EF090300A4}"/>
          </ac:spMkLst>
        </pc:spChg>
        <pc:picChg chg="add mod">
          <ac:chgData name="Spiller, Hannah G." userId="f42f1aa8-bbe2-42da-86ac-84a2e4ce8dc6" providerId="ADAL" clId="{C4F8CC3F-2CB5-4512-918A-271EB6DE6AA8}" dt="2022-10-03T20:36:15.239" v="1873" actId="14100"/>
          <ac:picMkLst>
            <pc:docMk/>
            <pc:sldMk cId="3575488815" sldId="272"/>
            <ac:picMk id="4" creationId="{DD02AC77-CB80-6C95-BD15-603B028D1522}"/>
          </ac:picMkLst>
        </pc:picChg>
      </pc:sldChg>
      <pc:sldChg chg="addSp delSp modSp new mod modNotesTx">
        <pc:chgData name="Spiller, Hannah G." userId="f42f1aa8-bbe2-42da-86ac-84a2e4ce8dc6" providerId="ADAL" clId="{C4F8CC3F-2CB5-4512-918A-271EB6DE6AA8}" dt="2022-10-03T20:34:48.641" v="1870" actId="1076"/>
        <pc:sldMkLst>
          <pc:docMk/>
          <pc:sldMk cId="1370572748" sldId="273"/>
        </pc:sldMkLst>
        <pc:spChg chg="mod">
          <ac:chgData name="Spiller, Hannah G." userId="f42f1aa8-bbe2-42da-86ac-84a2e4ce8dc6" providerId="ADAL" clId="{C4F8CC3F-2CB5-4512-918A-271EB6DE6AA8}" dt="2022-09-28T15:24:55.999" v="801" actId="20577"/>
          <ac:spMkLst>
            <pc:docMk/>
            <pc:sldMk cId="1370572748" sldId="273"/>
            <ac:spMk id="2" creationId="{8E49A224-3322-0A57-EED0-264BD7BBECC5}"/>
          </ac:spMkLst>
        </pc:spChg>
        <pc:spChg chg="del mod">
          <ac:chgData name="Spiller, Hannah G." userId="f42f1aa8-bbe2-42da-86ac-84a2e4ce8dc6" providerId="ADAL" clId="{C4F8CC3F-2CB5-4512-918A-271EB6DE6AA8}" dt="2022-09-30T18:23:06.471" v="1475" actId="1032"/>
          <ac:spMkLst>
            <pc:docMk/>
            <pc:sldMk cId="1370572748" sldId="273"/>
            <ac:spMk id="3" creationId="{238BBF4C-6A8D-7D63-DAA8-788DDA156066}"/>
          </ac:spMkLst>
        </pc:spChg>
        <pc:graphicFrameChg chg="add mod modGraphic">
          <ac:chgData name="Spiller, Hannah G." userId="f42f1aa8-bbe2-42da-86ac-84a2e4ce8dc6" providerId="ADAL" clId="{C4F8CC3F-2CB5-4512-918A-271EB6DE6AA8}" dt="2022-10-03T20:32:45.202" v="1864"/>
          <ac:graphicFrameMkLst>
            <pc:docMk/>
            <pc:sldMk cId="1370572748" sldId="273"/>
            <ac:graphicFrameMk id="4" creationId="{6391F98F-B853-966E-F7CD-C226BE6EB6A5}"/>
          </ac:graphicFrameMkLst>
        </pc:graphicFrameChg>
        <pc:picChg chg="add mod">
          <ac:chgData name="Spiller, Hannah G." userId="f42f1aa8-bbe2-42da-86ac-84a2e4ce8dc6" providerId="ADAL" clId="{C4F8CC3F-2CB5-4512-918A-271EB6DE6AA8}" dt="2022-10-03T20:32:52.124" v="1866" actId="1076"/>
          <ac:picMkLst>
            <pc:docMk/>
            <pc:sldMk cId="1370572748" sldId="273"/>
            <ac:picMk id="5" creationId="{983302AE-08F3-BC9C-E6C1-4B9A9232F343}"/>
          </ac:picMkLst>
        </pc:picChg>
        <pc:picChg chg="add mod">
          <ac:chgData name="Spiller, Hannah G." userId="f42f1aa8-bbe2-42da-86ac-84a2e4ce8dc6" providerId="ADAL" clId="{C4F8CC3F-2CB5-4512-918A-271EB6DE6AA8}" dt="2022-10-03T20:33:08.546" v="1868" actId="1076"/>
          <ac:picMkLst>
            <pc:docMk/>
            <pc:sldMk cId="1370572748" sldId="273"/>
            <ac:picMk id="7" creationId="{91733715-A8E7-283F-DE60-30A0DDB60D18}"/>
          </ac:picMkLst>
        </pc:picChg>
        <pc:picChg chg="add mod">
          <ac:chgData name="Spiller, Hannah G." userId="f42f1aa8-bbe2-42da-86ac-84a2e4ce8dc6" providerId="ADAL" clId="{C4F8CC3F-2CB5-4512-918A-271EB6DE6AA8}" dt="2022-10-03T20:34:48.641" v="1870" actId="1076"/>
          <ac:picMkLst>
            <pc:docMk/>
            <pc:sldMk cId="1370572748" sldId="273"/>
            <ac:picMk id="9" creationId="{CD0201BA-3E59-F65D-3B1D-E68C7637B9D3}"/>
          </ac:picMkLst>
        </pc:picChg>
      </pc:sldChg>
      <pc:sldChg chg="addSp delSp modSp new mod modNotesTx">
        <pc:chgData name="Spiller, Hannah G." userId="f42f1aa8-bbe2-42da-86ac-84a2e4ce8dc6" providerId="ADAL" clId="{C4F8CC3F-2CB5-4512-918A-271EB6DE6AA8}" dt="2022-10-02T16:16:22.473" v="1619" actId="14100"/>
        <pc:sldMkLst>
          <pc:docMk/>
          <pc:sldMk cId="1433027046" sldId="274"/>
        </pc:sldMkLst>
        <pc:spChg chg="mod">
          <ac:chgData name="Spiller, Hannah G." userId="f42f1aa8-bbe2-42da-86ac-84a2e4ce8dc6" providerId="ADAL" clId="{C4F8CC3F-2CB5-4512-918A-271EB6DE6AA8}" dt="2022-09-28T15:25:55.100" v="827" actId="20577"/>
          <ac:spMkLst>
            <pc:docMk/>
            <pc:sldMk cId="1433027046" sldId="274"/>
            <ac:spMk id="2" creationId="{D6C91E37-B784-62AC-37E3-F16C52DA26F3}"/>
          </ac:spMkLst>
        </pc:spChg>
        <pc:spChg chg="del mod">
          <ac:chgData name="Spiller, Hannah G." userId="f42f1aa8-bbe2-42da-86ac-84a2e4ce8dc6" providerId="ADAL" clId="{C4F8CC3F-2CB5-4512-918A-271EB6DE6AA8}" dt="2022-09-30T16:55:40.398" v="1345"/>
          <ac:spMkLst>
            <pc:docMk/>
            <pc:sldMk cId="1433027046" sldId="274"/>
            <ac:spMk id="3" creationId="{ADDE1E0F-DD3D-779E-B31C-35CBCD8A18BF}"/>
          </ac:spMkLst>
        </pc:spChg>
        <pc:spChg chg="add mod">
          <ac:chgData name="Spiller, Hannah G." userId="f42f1aa8-bbe2-42da-86ac-84a2e4ce8dc6" providerId="ADAL" clId="{C4F8CC3F-2CB5-4512-918A-271EB6DE6AA8}" dt="2022-09-30T17:01:40.513" v="1431" actId="1076"/>
          <ac:spMkLst>
            <pc:docMk/>
            <pc:sldMk cId="1433027046" sldId="274"/>
            <ac:spMk id="7" creationId="{BF34A3EA-DB9B-9630-04D6-63598462193B}"/>
          </ac:spMkLst>
        </pc:spChg>
        <pc:spChg chg="add mod">
          <ac:chgData name="Spiller, Hannah G." userId="f42f1aa8-bbe2-42da-86ac-84a2e4ce8dc6" providerId="ADAL" clId="{C4F8CC3F-2CB5-4512-918A-271EB6DE6AA8}" dt="2022-10-02T16:16:05.863" v="1616" actId="1076"/>
          <ac:spMkLst>
            <pc:docMk/>
            <pc:sldMk cId="1433027046" sldId="274"/>
            <ac:spMk id="8" creationId="{B6618F51-B099-7FFC-B6B5-E9731B99E90A}"/>
          </ac:spMkLst>
        </pc:spChg>
        <pc:spChg chg="add mod">
          <ac:chgData name="Spiller, Hannah G." userId="f42f1aa8-bbe2-42da-86ac-84a2e4ce8dc6" providerId="ADAL" clId="{C4F8CC3F-2CB5-4512-918A-271EB6DE6AA8}" dt="2022-09-30T17:01:10.066" v="1418" actId="403"/>
          <ac:spMkLst>
            <pc:docMk/>
            <pc:sldMk cId="1433027046" sldId="274"/>
            <ac:spMk id="9" creationId="{6E5E8BA7-13FC-FC75-5D9B-AA62F5614F95}"/>
          </ac:spMkLst>
        </pc:spChg>
        <pc:picChg chg="add mod">
          <ac:chgData name="Spiller, Hannah G." userId="f42f1aa8-bbe2-42da-86ac-84a2e4ce8dc6" providerId="ADAL" clId="{C4F8CC3F-2CB5-4512-918A-271EB6DE6AA8}" dt="2022-10-02T16:16:15.996" v="1618" actId="1076"/>
          <ac:picMkLst>
            <pc:docMk/>
            <pc:sldMk cId="1433027046" sldId="274"/>
            <ac:picMk id="4" creationId="{6C8389B4-BBCA-9D49-E2A0-08390E0E671E}"/>
          </ac:picMkLst>
        </pc:picChg>
        <pc:picChg chg="add mod">
          <ac:chgData name="Spiller, Hannah G." userId="f42f1aa8-bbe2-42da-86ac-84a2e4ce8dc6" providerId="ADAL" clId="{C4F8CC3F-2CB5-4512-918A-271EB6DE6AA8}" dt="2022-10-02T16:16:02.170" v="1615" actId="1076"/>
          <ac:picMkLst>
            <pc:docMk/>
            <pc:sldMk cId="1433027046" sldId="274"/>
            <ac:picMk id="5" creationId="{2628AEE9-87EA-D9A2-D2DC-0910A0D28500}"/>
          </ac:picMkLst>
        </pc:picChg>
        <pc:picChg chg="add mod">
          <ac:chgData name="Spiller, Hannah G." userId="f42f1aa8-bbe2-42da-86ac-84a2e4ce8dc6" providerId="ADAL" clId="{C4F8CC3F-2CB5-4512-918A-271EB6DE6AA8}" dt="2022-10-02T16:16:22.473" v="1619" actId="14100"/>
          <ac:picMkLst>
            <pc:docMk/>
            <pc:sldMk cId="1433027046" sldId="274"/>
            <ac:picMk id="6" creationId="{08AE27C7-FCB6-AFDC-CF73-7C41934F239D}"/>
          </ac:picMkLst>
        </pc:picChg>
      </pc:sldChg>
      <pc:sldChg chg="modSp new mod">
        <pc:chgData name="Spiller, Hannah G." userId="f42f1aa8-bbe2-42da-86ac-84a2e4ce8dc6" providerId="ADAL" clId="{C4F8CC3F-2CB5-4512-918A-271EB6DE6AA8}" dt="2022-10-03T21:24:09.403" v="1981" actId="20577"/>
        <pc:sldMkLst>
          <pc:docMk/>
          <pc:sldMk cId="3553592651" sldId="275"/>
        </pc:sldMkLst>
        <pc:spChg chg="mod">
          <ac:chgData name="Spiller, Hannah G." userId="f42f1aa8-bbe2-42da-86ac-84a2e4ce8dc6" providerId="ADAL" clId="{C4F8CC3F-2CB5-4512-918A-271EB6DE6AA8}" dt="2022-10-03T21:24:09.403" v="1981" actId="20577"/>
          <ac:spMkLst>
            <pc:docMk/>
            <pc:sldMk cId="3553592651" sldId="275"/>
            <ac:spMk id="2" creationId="{3656AE75-DCDC-7800-A51B-832B0685903A}"/>
          </ac:spMkLst>
        </pc:spChg>
        <pc:spChg chg="mod">
          <ac:chgData name="Spiller, Hannah G." userId="f42f1aa8-bbe2-42da-86ac-84a2e4ce8dc6" providerId="ADAL" clId="{C4F8CC3F-2CB5-4512-918A-271EB6DE6AA8}" dt="2022-09-28T15:36:15.679" v="955" actId="20577"/>
          <ac:spMkLst>
            <pc:docMk/>
            <pc:sldMk cId="3553592651" sldId="275"/>
            <ac:spMk id="3" creationId="{D3D89AB7-4E20-2CEB-28DB-7169EFA695AA}"/>
          </ac:spMkLst>
        </pc:spChg>
      </pc:sldChg>
      <pc:sldChg chg="modSp new mod">
        <pc:chgData name="Spiller, Hannah G." userId="f42f1aa8-bbe2-42da-86ac-84a2e4ce8dc6" providerId="ADAL" clId="{C4F8CC3F-2CB5-4512-918A-271EB6DE6AA8}" dt="2022-09-28T15:42:43.541" v="1111" actId="20577"/>
        <pc:sldMkLst>
          <pc:docMk/>
          <pc:sldMk cId="953805132" sldId="276"/>
        </pc:sldMkLst>
        <pc:spChg chg="mod">
          <ac:chgData name="Spiller, Hannah G." userId="f42f1aa8-bbe2-42da-86ac-84a2e4ce8dc6" providerId="ADAL" clId="{C4F8CC3F-2CB5-4512-918A-271EB6DE6AA8}" dt="2022-09-28T15:41:46.192" v="1016" actId="20577"/>
          <ac:spMkLst>
            <pc:docMk/>
            <pc:sldMk cId="953805132" sldId="276"/>
            <ac:spMk id="2" creationId="{93572288-A5C0-C16D-D8D3-D771844D2CD8}"/>
          </ac:spMkLst>
        </pc:spChg>
        <pc:spChg chg="mod">
          <ac:chgData name="Spiller, Hannah G." userId="f42f1aa8-bbe2-42da-86ac-84a2e4ce8dc6" providerId="ADAL" clId="{C4F8CC3F-2CB5-4512-918A-271EB6DE6AA8}" dt="2022-09-28T15:42:43.541" v="1111" actId="20577"/>
          <ac:spMkLst>
            <pc:docMk/>
            <pc:sldMk cId="953805132" sldId="276"/>
            <ac:spMk id="3" creationId="{65CB8A50-11F8-6EB7-732D-0E7A3FD69D50}"/>
          </ac:spMkLst>
        </pc:spChg>
      </pc:sldChg>
      <pc:sldChg chg="modNotesTx">
        <pc:chgData name="Spiller, Hannah G." userId="f42f1aa8-bbe2-42da-86ac-84a2e4ce8dc6" providerId="ADAL" clId="{C4F8CC3F-2CB5-4512-918A-271EB6DE6AA8}" dt="2022-10-12T19:49:57.547" v="3438" actId="20577"/>
        <pc:sldMkLst>
          <pc:docMk/>
          <pc:sldMk cId="844706321" sldId="283"/>
        </pc:sldMkLst>
      </pc:sldChg>
      <pc:sldChg chg="modSp new del mod">
        <pc:chgData name="Spiller, Hannah G." userId="f42f1aa8-bbe2-42da-86ac-84a2e4ce8dc6" providerId="ADAL" clId="{C4F8CC3F-2CB5-4512-918A-271EB6DE6AA8}" dt="2022-10-02T16:24:24.883" v="1638" actId="680"/>
        <pc:sldMkLst>
          <pc:docMk/>
          <pc:sldMk cId="2766607943" sldId="285"/>
        </pc:sldMkLst>
        <pc:spChg chg="mod">
          <ac:chgData name="Spiller, Hannah G." userId="f42f1aa8-bbe2-42da-86ac-84a2e4ce8dc6" providerId="ADAL" clId="{C4F8CC3F-2CB5-4512-918A-271EB6DE6AA8}" dt="2022-10-02T16:24:24.475" v="1637" actId="20577"/>
          <ac:spMkLst>
            <pc:docMk/>
            <pc:sldMk cId="2766607943" sldId="285"/>
            <ac:spMk id="2" creationId="{0328D3D0-38EB-A031-1F52-962F8EAEDE9C}"/>
          </ac:spMkLst>
        </pc:spChg>
      </pc:sldChg>
      <pc:sldChg chg="addSp modSp add del mod modNotesTx">
        <pc:chgData name="Spiller, Hannah G." userId="f42f1aa8-bbe2-42da-86ac-84a2e4ce8dc6" providerId="ADAL" clId="{C4F8CC3F-2CB5-4512-918A-271EB6DE6AA8}" dt="2022-10-03T21:21:43.990" v="1960" actId="47"/>
        <pc:sldMkLst>
          <pc:docMk/>
          <pc:sldMk cId="2987601576" sldId="285"/>
        </pc:sldMkLst>
        <pc:spChg chg="mod">
          <ac:chgData name="Spiller, Hannah G." userId="f42f1aa8-bbe2-42da-86ac-84a2e4ce8dc6" providerId="ADAL" clId="{C4F8CC3F-2CB5-4512-918A-271EB6DE6AA8}" dt="2022-10-02T16:34:48.708" v="1809" actId="20577"/>
          <ac:spMkLst>
            <pc:docMk/>
            <pc:sldMk cId="2987601576" sldId="285"/>
            <ac:spMk id="2" creationId="{B51E2D17-18A8-2468-D24B-6321B95181FE}"/>
          </ac:spMkLst>
        </pc:spChg>
        <pc:spChg chg="mod">
          <ac:chgData name="Spiller, Hannah G." userId="f42f1aa8-bbe2-42da-86ac-84a2e4ce8dc6" providerId="ADAL" clId="{C4F8CC3F-2CB5-4512-918A-271EB6DE6AA8}" dt="2022-10-02T16:34:44.436" v="1798" actId="20577"/>
          <ac:spMkLst>
            <pc:docMk/>
            <pc:sldMk cId="2987601576" sldId="285"/>
            <ac:spMk id="3" creationId="{7B6AE0DA-0C5E-3C1E-3576-29F85B822B02}"/>
          </ac:spMkLst>
        </pc:spChg>
        <pc:picChg chg="add mod">
          <ac:chgData name="Spiller, Hannah G." userId="f42f1aa8-bbe2-42da-86ac-84a2e4ce8dc6" providerId="ADAL" clId="{C4F8CC3F-2CB5-4512-918A-271EB6DE6AA8}" dt="2022-10-03T20:29:28.830" v="1856" actId="1076"/>
          <ac:picMkLst>
            <pc:docMk/>
            <pc:sldMk cId="2987601576" sldId="285"/>
            <ac:picMk id="4" creationId="{91413987-910D-8E0B-7370-79E835069D37}"/>
          </ac:picMkLst>
        </pc:picChg>
      </pc:sldChg>
      <pc:sldChg chg="addSp delSp modSp add del mod modNotesTx">
        <pc:chgData name="Spiller, Hannah G." userId="f42f1aa8-bbe2-42da-86ac-84a2e4ce8dc6" providerId="ADAL" clId="{C4F8CC3F-2CB5-4512-918A-271EB6DE6AA8}" dt="2022-10-03T21:21:40.434" v="1959" actId="47"/>
        <pc:sldMkLst>
          <pc:docMk/>
          <pc:sldMk cId="700748377" sldId="286"/>
        </pc:sldMkLst>
        <pc:spChg chg="mod">
          <ac:chgData name="Spiller, Hannah G." userId="f42f1aa8-bbe2-42da-86ac-84a2e4ce8dc6" providerId="ADAL" clId="{C4F8CC3F-2CB5-4512-918A-271EB6DE6AA8}" dt="2022-10-02T16:32:39.054" v="1793" actId="20577"/>
          <ac:spMkLst>
            <pc:docMk/>
            <pc:sldMk cId="700748377" sldId="286"/>
            <ac:spMk id="2" creationId="{B51E2D17-18A8-2468-D24B-6321B95181FE}"/>
          </ac:spMkLst>
        </pc:spChg>
        <pc:spChg chg="del mod">
          <ac:chgData name="Spiller, Hannah G." userId="f42f1aa8-bbe2-42da-86ac-84a2e4ce8dc6" providerId="ADAL" clId="{C4F8CC3F-2CB5-4512-918A-271EB6DE6AA8}" dt="2022-10-02T16:32:12.827" v="1765" actId="26606"/>
          <ac:spMkLst>
            <pc:docMk/>
            <pc:sldMk cId="700748377" sldId="286"/>
            <ac:spMk id="3" creationId="{7B6AE0DA-0C5E-3C1E-3576-29F85B822B02}"/>
          </ac:spMkLst>
        </pc:spChg>
        <pc:spChg chg="add del mod">
          <ac:chgData name="Spiller, Hannah G." userId="f42f1aa8-bbe2-42da-86ac-84a2e4ce8dc6" providerId="ADAL" clId="{C4F8CC3F-2CB5-4512-918A-271EB6DE6AA8}" dt="2022-10-03T20:43:44.720" v="1879"/>
          <ac:spMkLst>
            <pc:docMk/>
            <pc:sldMk cId="700748377" sldId="286"/>
            <ac:spMk id="4" creationId="{3342E905-5206-7C9B-5277-39B7156ABDF2}"/>
          </ac:spMkLst>
        </pc:spChg>
        <pc:spChg chg="add mod">
          <ac:chgData name="Spiller, Hannah G." userId="f42f1aa8-bbe2-42da-86ac-84a2e4ce8dc6" providerId="ADAL" clId="{C4F8CC3F-2CB5-4512-918A-271EB6DE6AA8}" dt="2022-10-03T20:44:49.563" v="1892" actId="14100"/>
          <ac:spMkLst>
            <pc:docMk/>
            <pc:sldMk cId="700748377" sldId="286"/>
            <ac:spMk id="7" creationId="{B896C717-BCC0-BDE4-12F4-3A307DD2D671}"/>
          </ac:spMkLst>
        </pc:spChg>
        <pc:graphicFrameChg chg="add del mod">
          <ac:chgData name="Spiller, Hannah G." userId="f42f1aa8-bbe2-42da-86ac-84a2e4ce8dc6" providerId="ADAL" clId="{C4F8CC3F-2CB5-4512-918A-271EB6DE6AA8}" dt="2022-10-03T20:42:41.450" v="1878" actId="478"/>
          <ac:graphicFrameMkLst>
            <pc:docMk/>
            <pc:sldMk cId="700748377" sldId="286"/>
            <ac:graphicFrameMk id="5" creationId="{32E2B567-B04D-539A-879F-1FEAD40C030C}"/>
          </ac:graphicFrameMkLst>
        </pc:graphicFrameChg>
        <pc:picChg chg="add mod">
          <ac:chgData name="Spiller, Hannah G." userId="f42f1aa8-bbe2-42da-86ac-84a2e4ce8dc6" providerId="ADAL" clId="{C4F8CC3F-2CB5-4512-918A-271EB6DE6AA8}" dt="2022-10-03T20:43:47.171" v="1880" actId="1076"/>
          <ac:picMkLst>
            <pc:docMk/>
            <pc:sldMk cId="700748377" sldId="286"/>
            <ac:picMk id="6" creationId="{F7505B45-D2B8-65CE-E48A-A9F87FF1CFCF}"/>
          </ac:picMkLst>
        </pc:picChg>
        <pc:cxnChg chg="add mod">
          <ac:chgData name="Spiller, Hannah G." userId="f42f1aa8-bbe2-42da-86ac-84a2e4ce8dc6" providerId="ADAL" clId="{C4F8CC3F-2CB5-4512-918A-271EB6DE6AA8}" dt="2022-10-03T20:46:16.087" v="1896" actId="13822"/>
          <ac:cxnSpMkLst>
            <pc:docMk/>
            <pc:sldMk cId="700748377" sldId="286"/>
            <ac:cxnSpMk id="9" creationId="{DF63EEB3-A351-2266-B9D2-1C7A4D1FEDC0}"/>
          </ac:cxnSpMkLst>
        </pc:cxnChg>
      </pc:sldChg>
      <pc:sldChg chg="modSp add del mod modNotesTx">
        <pc:chgData name="Spiller, Hannah G." userId="f42f1aa8-bbe2-42da-86ac-84a2e4ce8dc6" providerId="ADAL" clId="{C4F8CC3F-2CB5-4512-918A-271EB6DE6AA8}" dt="2022-10-03T21:22:44.905" v="1964" actId="47"/>
        <pc:sldMkLst>
          <pc:docMk/>
          <pc:sldMk cId="1601793344" sldId="287"/>
        </pc:sldMkLst>
        <pc:spChg chg="mod">
          <ac:chgData name="Spiller, Hannah G." userId="f42f1aa8-bbe2-42da-86ac-84a2e4ce8dc6" providerId="ADAL" clId="{C4F8CC3F-2CB5-4512-918A-271EB6DE6AA8}" dt="2022-10-02T16:35:03.010" v="1833" actId="20577"/>
          <ac:spMkLst>
            <pc:docMk/>
            <pc:sldMk cId="1601793344" sldId="287"/>
            <ac:spMk id="2" creationId="{B51E2D17-18A8-2468-D24B-6321B95181FE}"/>
          </ac:spMkLst>
        </pc:spChg>
      </pc:sldChg>
      <pc:sldChg chg="modSp ord">
        <pc:chgData name="Spiller, Hannah G." userId="f42f1aa8-bbe2-42da-86ac-84a2e4ce8dc6" providerId="ADAL" clId="{C4F8CC3F-2CB5-4512-918A-271EB6DE6AA8}" dt="2022-10-03T21:51:39.460" v="2124" actId="20577"/>
        <pc:sldMkLst>
          <pc:docMk/>
          <pc:sldMk cId="3402881972" sldId="288"/>
        </pc:sldMkLst>
        <pc:graphicFrameChg chg="mod">
          <ac:chgData name="Spiller, Hannah G." userId="f42f1aa8-bbe2-42da-86ac-84a2e4ce8dc6" providerId="ADAL" clId="{C4F8CC3F-2CB5-4512-918A-271EB6DE6AA8}" dt="2022-10-03T21:51:39.460" v="2124" actId="20577"/>
          <ac:graphicFrameMkLst>
            <pc:docMk/>
            <pc:sldMk cId="3402881972" sldId="288"/>
            <ac:graphicFrameMk id="6" creationId="{21D2874E-F96C-5978-5B72-46FB18ADD2A9}"/>
          </ac:graphicFrameMkLst>
        </pc:graphicFrameChg>
      </pc:sldChg>
      <pc:sldChg chg="modSp mod">
        <pc:chgData name="Spiller, Hannah G." userId="f42f1aa8-bbe2-42da-86ac-84a2e4ce8dc6" providerId="ADAL" clId="{C4F8CC3F-2CB5-4512-918A-271EB6DE6AA8}" dt="2022-10-12T14:31:38.554" v="2806" actId="3626"/>
        <pc:sldMkLst>
          <pc:docMk/>
          <pc:sldMk cId="2905346201" sldId="294"/>
        </pc:sldMkLst>
        <pc:spChg chg="mod">
          <ac:chgData name="Spiller, Hannah G." userId="f42f1aa8-bbe2-42da-86ac-84a2e4ce8dc6" providerId="ADAL" clId="{C4F8CC3F-2CB5-4512-918A-271EB6DE6AA8}" dt="2022-10-12T14:31:38.554" v="2806" actId="3626"/>
          <ac:spMkLst>
            <pc:docMk/>
            <pc:sldMk cId="2905346201" sldId="294"/>
            <ac:spMk id="3" creationId="{C1A53CEA-E4BA-963F-ACE1-61ACD465EA47}"/>
          </ac:spMkLst>
        </pc:spChg>
      </pc:sldChg>
      <pc:sldChg chg="addSp delSp modSp add mod modNotesTx">
        <pc:chgData name="Spiller, Hannah G." userId="f42f1aa8-bbe2-42da-86ac-84a2e4ce8dc6" providerId="ADAL" clId="{C4F8CC3F-2CB5-4512-918A-271EB6DE6AA8}" dt="2022-10-06T21:29:04.942" v="2196" actId="1076"/>
        <pc:sldMkLst>
          <pc:docMk/>
          <pc:sldMk cId="1840018845" sldId="295"/>
        </pc:sldMkLst>
        <pc:spChg chg="add del mod">
          <ac:chgData name="Spiller, Hannah G." userId="f42f1aa8-bbe2-42da-86ac-84a2e4ce8dc6" providerId="ADAL" clId="{C4F8CC3F-2CB5-4512-918A-271EB6DE6AA8}" dt="2022-10-03T21:13:23.745" v="1899"/>
          <ac:spMkLst>
            <pc:docMk/>
            <pc:sldMk cId="1840018845" sldId="295"/>
            <ac:spMk id="4" creationId="{292A76F5-7827-D45C-9961-4646D5A18B2A}"/>
          </ac:spMkLst>
        </pc:spChg>
        <pc:spChg chg="del">
          <ac:chgData name="Spiller, Hannah G." userId="f42f1aa8-bbe2-42da-86ac-84a2e4ce8dc6" providerId="ADAL" clId="{C4F8CC3F-2CB5-4512-918A-271EB6DE6AA8}" dt="2022-10-03T21:13:26.365" v="1900" actId="478"/>
          <ac:spMkLst>
            <pc:docMk/>
            <pc:sldMk cId="1840018845" sldId="295"/>
            <ac:spMk id="6" creationId="{DFC4D669-F1D6-9F8C-40A6-9FF7C1C7906A}"/>
          </ac:spMkLst>
        </pc:spChg>
        <pc:spChg chg="add mod">
          <ac:chgData name="Spiller, Hannah G." userId="f42f1aa8-bbe2-42da-86ac-84a2e4ce8dc6" providerId="ADAL" clId="{C4F8CC3F-2CB5-4512-918A-271EB6DE6AA8}" dt="2022-10-06T21:28:17.756" v="2195" actId="1076"/>
          <ac:spMkLst>
            <pc:docMk/>
            <pc:sldMk cId="1840018845" sldId="295"/>
            <ac:spMk id="8" creationId="{8E028A19-53EC-5165-38E9-B39FBFBA4F22}"/>
          </ac:spMkLst>
        </pc:spChg>
        <pc:spChg chg="add mod">
          <ac:chgData name="Spiller, Hannah G." userId="f42f1aa8-bbe2-42da-86ac-84a2e4ce8dc6" providerId="ADAL" clId="{C4F8CC3F-2CB5-4512-918A-271EB6DE6AA8}" dt="2022-10-06T21:29:04.942" v="2196" actId="1076"/>
          <ac:spMkLst>
            <pc:docMk/>
            <pc:sldMk cId="1840018845" sldId="295"/>
            <ac:spMk id="9" creationId="{2118AE9F-E65F-C8A5-9F33-FA1523B73691}"/>
          </ac:spMkLst>
        </pc:spChg>
        <pc:spChg chg="add mod">
          <ac:chgData name="Spiller, Hannah G." userId="f42f1aa8-bbe2-42da-86ac-84a2e4ce8dc6" providerId="ADAL" clId="{C4F8CC3F-2CB5-4512-918A-271EB6DE6AA8}" dt="2022-10-03T21:17:37.498" v="1920" actId="14100"/>
          <ac:spMkLst>
            <pc:docMk/>
            <pc:sldMk cId="1840018845" sldId="295"/>
            <ac:spMk id="12" creationId="{FC2AE5BE-F821-7905-BA50-6CB820C07C11}"/>
          </ac:spMkLst>
        </pc:spChg>
        <pc:spChg chg="add mod">
          <ac:chgData name="Spiller, Hannah G." userId="f42f1aa8-bbe2-42da-86ac-84a2e4ce8dc6" providerId="ADAL" clId="{C4F8CC3F-2CB5-4512-918A-271EB6DE6AA8}" dt="2022-10-03T21:18:37.887" v="1937" actId="14100"/>
          <ac:spMkLst>
            <pc:docMk/>
            <pc:sldMk cId="1840018845" sldId="295"/>
            <ac:spMk id="15" creationId="{07360BBB-D5AD-E805-C32C-19B427DF1CD0}"/>
          </ac:spMkLst>
        </pc:spChg>
        <pc:spChg chg="add mod">
          <ac:chgData name="Spiller, Hannah G." userId="f42f1aa8-bbe2-42da-86ac-84a2e4ce8dc6" providerId="ADAL" clId="{C4F8CC3F-2CB5-4512-918A-271EB6DE6AA8}" dt="2022-10-03T21:19:21.562" v="1954" actId="20577"/>
          <ac:spMkLst>
            <pc:docMk/>
            <pc:sldMk cId="1840018845" sldId="295"/>
            <ac:spMk id="19" creationId="{EFE3BC9D-94B7-AE5F-1AB9-075B3B19CD6B}"/>
          </ac:spMkLst>
        </pc:spChg>
        <pc:picChg chg="del">
          <ac:chgData name="Spiller, Hannah G." userId="f42f1aa8-bbe2-42da-86ac-84a2e4ce8dc6" providerId="ADAL" clId="{C4F8CC3F-2CB5-4512-918A-271EB6DE6AA8}" dt="2022-10-03T21:13:12.378" v="1898" actId="478"/>
          <ac:picMkLst>
            <pc:docMk/>
            <pc:sldMk cId="1840018845" sldId="295"/>
            <ac:picMk id="5" creationId="{4D2A4921-CC3C-A938-F18C-EA27C87ABB62}"/>
          </ac:picMkLst>
        </pc:picChg>
        <pc:picChg chg="add mod">
          <ac:chgData name="Spiller, Hannah G." userId="f42f1aa8-bbe2-42da-86ac-84a2e4ce8dc6" providerId="ADAL" clId="{C4F8CC3F-2CB5-4512-918A-271EB6DE6AA8}" dt="2022-10-03T21:13:32.314" v="1901" actId="14100"/>
          <ac:picMkLst>
            <pc:docMk/>
            <pc:sldMk cId="1840018845" sldId="295"/>
            <ac:picMk id="7" creationId="{B4EE841B-1ED4-5384-B235-DAC393598E01}"/>
          </ac:picMkLst>
        </pc:picChg>
        <pc:cxnChg chg="mod">
          <ac:chgData name="Spiller, Hannah G." userId="f42f1aa8-bbe2-42da-86ac-84a2e4ce8dc6" providerId="ADAL" clId="{C4F8CC3F-2CB5-4512-918A-271EB6DE6AA8}" dt="2022-10-06T21:27:42.122" v="2184" actId="14100"/>
          <ac:cxnSpMkLst>
            <pc:docMk/>
            <pc:sldMk cId="1840018845" sldId="295"/>
            <ac:cxnSpMk id="4" creationId="{A9FE3D88-3D8C-5537-FA4E-71BE8EEBA6D5}"/>
          </ac:cxnSpMkLst>
        </pc:cxnChg>
        <pc:cxnChg chg="add mod">
          <ac:chgData name="Spiller, Hannah G." userId="f42f1aa8-bbe2-42da-86ac-84a2e4ce8dc6" providerId="ADAL" clId="{C4F8CC3F-2CB5-4512-918A-271EB6DE6AA8}" dt="2022-10-06T21:27:51.705" v="2186" actId="1076"/>
          <ac:cxnSpMkLst>
            <pc:docMk/>
            <pc:sldMk cId="1840018845" sldId="295"/>
            <ac:cxnSpMk id="6" creationId="{A0EB5080-8F30-F890-ADB7-30797E1F6BC2}"/>
          </ac:cxnSpMkLst>
        </pc:cxnChg>
        <pc:cxnChg chg="add del">
          <ac:chgData name="Spiller, Hannah G." userId="f42f1aa8-bbe2-42da-86ac-84a2e4ce8dc6" providerId="ADAL" clId="{C4F8CC3F-2CB5-4512-918A-271EB6DE6AA8}" dt="2022-10-03T21:15:45.800" v="1903" actId="478"/>
          <ac:cxnSpMkLst>
            <pc:docMk/>
            <pc:sldMk cId="1840018845" sldId="295"/>
            <ac:cxnSpMk id="9" creationId="{5EF6856B-5CA0-36A9-9103-F838E68D3EF5}"/>
          </ac:cxnSpMkLst>
        </pc:cxnChg>
        <pc:cxnChg chg="add mod">
          <ac:chgData name="Spiller, Hannah G." userId="f42f1aa8-bbe2-42da-86ac-84a2e4ce8dc6" providerId="ADAL" clId="{C4F8CC3F-2CB5-4512-918A-271EB6DE6AA8}" dt="2022-10-03T21:17:06.638" v="1906" actId="1582"/>
          <ac:cxnSpMkLst>
            <pc:docMk/>
            <pc:sldMk cId="1840018845" sldId="295"/>
            <ac:cxnSpMk id="11" creationId="{781380D9-50FF-6472-5547-D0C892F05B30}"/>
          </ac:cxnSpMkLst>
        </pc:cxnChg>
        <pc:cxnChg chg="add mod">
          <ac:chgData name="Spiller, Hannah G." userId="f42f1aa8-bbe2-42da-86ac-84a2e4ce8dc6" providerId="ADAL" clId="{C4F8CC3F-2CB5-4512-918A-271EB6DE6AA8}" dt="2022-10-03T21:18:01.539" v="1922" actId="1076"/>
          <ac:cxnSpMkLst>
            <pc:docMk/>
            <pc:sldMk cId="1840018845" sldId="295"/>
            <ac:cxnSpMk id="13" creationId="{1CB7C3D3-E6EC-E385-0403-8362462241BB}"/>
          </ac:cxnSpMkLst>
        </pc:cxnChg>
        <pc:cxnChg chg="add del mod">
          <ac:chgData name="Spiller, Hannah G." userId="f42f1aa8-bbe2-42da-86ac-84a2e4ce8dc6" providerId="ADAL" clId="{C4F8CC3F-2CB5-4512-918A-271EB6DE6AA8}" dt="2022-10-03T21:18:09.770" v="1924" actId="478"/>
          <ac:cxnSpMkLst>
            <pc:docMk/>
            <pc:sldMk cId="1840018845" sldId="295"/>
            <ac:cxnSpMk id="14" creationId="{FFAFD411-11EE-36F8-F256-D9C50D22D83E}"/>
          </ac:cxnSpMkLst>
        </pc:cxnChg>
        <pc:cxnChg chg="add mod">
          <ac:chgData name="Spiller, Hannah G." userId="f42f1aa8-bbe2-42da-86ac-84a2e4ce8dc6" providerId="ADAL" clId="{C4F8CC3F-2CB5-4512-918A-271EB6DE6AA8}" dt="2022-10-03T21:19:01.158" v="1941" actId="14100"/>
          <ac:cxnSpMkLst>
            <pc:docMk/>
            <pc:sldMk cId="1840018845" sldId="295"/>
            <ac:cxnSpMk id="16" creationId="{5E7C9411-9E01-7DA2-9CA8-CC544C72C640}"/>
          </ac:cxnSpMkLst>
        </pc:cxnChg>
      </pc:sldChg>
      <pc:sldChg chg="addSp modSp mod">
        <pc:chgData name="Spiller, Hannah G." userId="f42f1aa8-bbe2-42da-86ac-84a2e4ce8dc6" providerId="ADAL" clId="{C4F8CC3F-2CB5-4512-918A-271EB6DE6AA8}" dt="2022-10-03T21:50:29.078" v="2107" actId="14100"/>
        <pc:sldMkLst>
          <pc:docMk/>
          <pc:sldMk cId="2080246197" sldId="296"/>
        </pc:sldMkLst>
        <pc:spChg chg="mod">
          <ac:chgData name="Spiller, Hannah G." userId="f42f1aa8-bbe2-42da-86ac-84a2e4ce8dc6" providerId="ADAL" clId="{C4F8CC3F-2CB5-4512-918A-271EB6DE6AA8}" dt="2022-10-03T21:48:08.117" v="2102" actId="20577"/>
          <ac:spMkLst>
            <pc:docMk/>
            <pc:sldMk cId="2080246197" sldId="296"/>
            <ac:spMk id="2" creationId="{3656AE75-DCDC-7800-A51B-832B0685903A}"/>
          </ac:spMkLst>
        </pc:spChg>
        <pc:picChg chg="add mod">
          <ac:chgData name="Spiller, Hannah G." userId="f42f1aa8-bbe2-42da-86ac-84a2e4ce8dc6" providerId="ADAL" clId="{C4F8CC3F-2CB5-4512-918A-271EB6DE6AA8}" dt="2022-10-03T21:48:39.281" v="2104" actId="1076"/>
          <ac:picMkLst>
            <pc:docMk/>
            <pc:sldMk cId="2080246197" sldId="296"/>
            <ac:picMk id="3" creationId="{FEE8CA55-218A-2FCB-D736-7C71F01403A8}"/>
          </ac:picMkLst>
        </pc:picChg>
        <pc:cxnChg chg="mod">
          <ac:chgData name="Spiller, Hannah G." userId="f42f1aa8-bbe2-42da-86ac-84a2e4ce8dc6" providerId="ADAL" clId="{C4F8CC3F-2CB5-4512-918A-271EB6DE6AA8}" dt="2022-10-03T21:50:29.078" v="2107" actId="14100"/>
          <ac:cxnSpMkLst>
            <pc:docMk/>
            <pc:sldMk cId="2080246197" sldId="296"/>
            <ac:cxnSpMk id="13" creationId="{9A413916-4440-7CB3-28C1-13A4AA09B527}"/>
          </ac:cxnSpMkLst>
        </pc:cxnChg>
      </pc:sldChg>
      <pc:sldChg chg="modSp add del mod">
        <pc:chgData name="Spiller, Hannah G." userId="f42f1aa8-bbe2-42da-86ac-84a2e4ce8dc6" providerId="ADAL" clId="{C4F8CC3F-2CB5-4512-918A-271EB6DE6AA8}" dt="2022-10-03T21:35:45.368" v="2033" actId="47"/>
        <pc:sldMkLst>
          <pc:docMk/>
          <pc:sldMk cId="433265310" sldId="297"/>
        </pc:sldMkLst>
        <pc:spChg chg="mod">
          <ac:chgData name="Spiller, Hannah G." userId="f42f1aa8-bbe2-42da-86ac-84a2e4ce8dc6" providerId="ADAL" clId="{C4F8CC3F-2CB5-4512-918A-271EB6DE6AA8}" dt="2022-10-03T21:27:37.437" v="2031" actId="20577"/>
          <ac:spMkLst>
            <pc:docMk/>
            <pc:sldMk cId="433265310" sldId="297"/>
            <ac:spMk id="2" creationId="{3656AE75-DCDC-7800-A51B-832B0685903A}"/>
          </ac:spMkLst>
        </pc:spChg>
        <pc:spChg chg="mod">
          <ac:chgData name="Spiller, Hannah G." userId="f42f1aa8-bbe2-42da-86ac-84a2e4ce8dc6" providerId="ADAL" clId="{C4F8CC3F-2CB5-4512-918A-271EB6DE6AA8}" dt="2022-10-03T21:27:58.884" v="2032" actId="5793"/>
          <ac:spMkLst>
            <pc:docMk/>
            <pc:sldMk cId="433265310" sldId="297"/>
            <ac:spMk id="8" creationId="{A152E042-9762-01AD-354F-188A98F34C29}"/>
          </ac:spMkLst>
        </pc:spChg>
      </pc:sldChg>
      <pc:sldChg chg="modNotesTx">
        <pc:chgData name="Spiller, Hannah G." userId="f42f1aa8-bbe2-42da-86ac-84a2e4ce8dc6" providerId="ADAL" clId="{C4F8CC3F-2CB5-4512-918A-271EB6DE6AA8}" dt="2022-10-12T14:36:40.347" v="3136" actId="20577"/>
        <pc:sldMkLst>
          <pc:docMk/>
          <pc:sldMk cId="3680902242" sldId="298"/>
        </pc:sldMkLst>
      </pc:sldChg>
      <pc:sldChg chg="addSp delSp modSp add mod setBg">
        <pc:chgData name="Spiller, Hannah G." userId="f42f1aa8-bbe2-42da-86ac-84a2e4ce8dc6" providerId="ADAL" clId="{C4F8CC3F-2CB5-4512-918A-271EB6DE6AA8}" dt="2022-10-06T21:52:50.804" v="2571"/>
        <pc:sldMkLst>
          <pc:docMk/>
          <pc:sldMk cId="1415713922" sldId="299"/>
        </pc:sldMkLst>
        <pc:spChg chg="mod">
          <ac:chgData name="Spiller, Hannah G." userId="f42f1aa8-bbe2-42da-86ac-84a2e4ce8dc6" providerId="ADAL" clId="{C4F8CC3F-2CB5-4512-918A-271EB6DE6AA8}" dt="2022-10-06T21:50:23.070" v="2568" actId="26606"/>
          <ac:spMkLst>
            <pc:docMk/>
            <pc:sldMk cId="1415713922" sldId="299"/>
            <ac:spMk id="2" creationId="{87F3789B-0BFF-F801-4111-DC39734241A3}"/>
          </ac:spMkLst>
        </pc:spChg>
        <pc:spChg chg="add del mod">
          <ac:chgData name="Spiller, Hannah G." userId="f42f1aa8-bbe2-42da-86ac-84a2e4ce8dc6" providerId="ADAL" clId="{C4F8CC3F-2CB5-4512-918A-271EB6DE6AA8}" dt="2022-10-06T21:50:23.102" v="2569" actId="26606"/>
          <ac:spMkLst>
            <pc:docMk/>
            <pc:sldMk cId="1415713922" sldId="299"/>
            <ac:spMk id="4" creationId="{A3C76615-95B7-08EF-621F-24AD26DB9B2C}"/>
          </ac:spMkLst>
        </pc:spChg>
        <pc:spChg chg="add del">
          <ac:chgData name="Spiller, Hannah G." userId="f42f1aa8-bbe2-42da-86ac-84a2e4ce8dc6" providerId="ADAL" clId="{C4F8CC3F-2CB5-4512-918A-271EB6DE6AA8}" dt="2022-10-06T21:50:15.098" v="2566" actId="26606"/>
          <ac:spMkLst>
            <pc:docMk/>
            <pc:sldMk cId="1415713922" sldId="299"/>
            <ac:spMk id="10" creationId="{3A5B4632-C963-4296-86F0-79AA9EA5AE98}"/>
          </ac:spMkLst>
        </pc:spChg>
        <pc:spChg chg="add del">
          <ac:chgData name="Spiller, Hannah G." userId="f42f1aa8-bbe2-42da-86ac-84a2e4ce8dc6" providerId="ADAL" clId="{C4F8CC3F-2CB5-4512-918A-271EB6DE6AA8}" dt="2022-10-06T21:50:23.070" v="2568" actId="26606"/>
          <ac:spMkLst>
            <pc:docMk/>
            <pc:sldMk cId="1415713922" sldId="299"/>
            <ac:spMk id="11" creationId="{59A309A7-1751-4ABE-A3C1-EEC40366AD89}"/>
          </ac:spMkLst>
        </pc:spChg>
        <pc:spChg chg="add del">
          <ac:chgData name="Spiller, Hannah G." userId="f42f1aa8-bbe2-42da-86ac-84a2e4ce8dc6" providerId="ADAL" clId="{C4F8CC3F-2CB5-4512-918A-271EB6DE6AA8}" dt="2022-10-06T21:50:23.070" v="2568" actId="26606"/>
          <ac:spMkLst>
            <pc:docMk/>
            <pc:sldMk cId="1415713922" sldId="299"/>
            <ac:spMk id="12" creationId="{A3C76615-95B7-08EF-621F-24AD26DB9B2C}"/>
          </ac:spMkLst>
        </pc:spChg>
        <pc:spChg chg="add del">
          <ac:chgData name="Spiller, Hannah G." userId="f42f1aa8-bbe2-42da-86ac-84a2e4ce8dc6" providerId="ADAL" clId="{C4F8CC3F-2CB5-4512-918A-271EB6DE6AA8}" dt="2022-10-06T21:50:23.070" v="2568" actId="26606"/>
          <ac:spMkLst>
            <pc:docMk/>
            <pc:sldMk cId="1415713922" sldId="299"/>
            <ac:spMk id="13" creationId="{967D8EB6-EAE1-4F9C-B398-83321E287204}"/>
          </ac:spMkLst>
        </pc:spChg>
        <pc:graphicFrameChg chg="del mod">
          <ac:chgData name="Spiller, Hannah G." userId="f42f1aa8-bbe2-42da-86ac-84a2e4ce8dc6" providerId="ADAL" clId="{C4F8CC3F-2CB5-4512-918A-271EB6DE6AA8}" dt="2022-10-06T21:39:24.839" v="2218" actId="478"/>
          <ac:graphicFrameMkLst>
            <pc:docMk/>
            <pc:sldMk cId="1415713922" sldId="299"/>
            <ac:graphicFrameMk id="6" creationId="{D5EEC322-A37A-7B3B-740A-CE8A323CCBD9}"/>
          </ac:graphicFrameMkLst>
        </pc:graphicFrameChg>
        <pc:graphicFrameChg chg="add del">
          <ac:chgData name="Spiller, Hannah G." userId="f42f1aa8-bbe2-42da-86ac-84a2e4ce8dc6" providerId="ADAL" clId="{C4F8CC3F-2CB5-4512-918A-271EB6DE6AA8}" dt="2022-10-06T21:50:15.098" v="2566" actId="26606"/>
          <ac:graphicFrameMkLst>
            <pc:docMk/>
            <pc:sldMk cId="1415713922" sldId="299"/>
            <ac:graphicFrameMk id="7" creationId="{193383AE-111D-4D89-1F58-D82C43F4B826}"/>
          </ac:graphicFrameMkLst>
        </pc:graphicFrameChg>
        <pc:graphicFrameChg chg="add mod">
          <ac:chgData name="Spiller, Hannah G." userId="f42f1aa8-bbe2-42da-86ac-84a2e4ce8dc6" providerId="ADAL" clId="{C4F8CC3F-2CB5-4512-918A-271EB6DE6AA8}" dt="2022-10-06T21:52:50.804" v="2571"/>
          <ac:graphicFrameMkLst>
            <pc:docMk/>
            <pc:sldMk cId="1415713922" sldId="299"/>
            <ac:graphicFrameMk id="15" creationId="{4348B20E-17F5-2DDD-4317-A4D772621856}"/>
          </ac:graphicFrameMkLst>
        </pc:graphicFrameChg>
        <pc:picChg chg="add del">
          <ac:chgData name="Spiller, Hannah G." userId="f42f1aa8-bbe2-42da-86ac-84a2e4ce8dc6" providerId="ADAL" clId="{C4F8CC3F-2CB5-4512-918A-271EB6DE6AA8}" dt="2022-10-06T21:50:23.070" v="2568" actId="26606"/>
          <ac:picMkLst>
            <pc:docMk/>
            <pc:sldMk cId="1415713922" sldId="299"/>
            <ac:picMk id="8" creationId="{0B9018D2-21DA-DC0D-8410-349F20A86C8A}"/>
          </ac:picMkLst>
        </pc:picChg>
      </pc:sldChg>
      <pc:sldChg chg="modSp add mod">
        <pc:chgData name="Spiller, Hannah G." userId="f42f1aa8-bbe2-42da-86ac-84a2e4ce8dc6" providerId="ADAL" clId="{C4F8CC3F-2CB5-4512-918A-271EB6DE6AA8}" dt="2022-10-06T21:49:25.493" v="2564" actId="20577"/>
        <pc:sldMkLst>
          <pc:docMk/>
          <pc:sldMk cId="2479728041" sldId="300"/>
        </pc:sldMkLst>
        <pc:spChg chg="mod">
          <ac:chgData name="Spiller, Hannah G." userId="f42f1aa8-bbe2-42da-86ac-84a2e4ce8dc6" providerId="ADAL" clId="{C4F8CC3F-2CB5-4512-918A-271EB6DE6AA8}" dt="2022-10-06T21:48:17.320" v="2445" actId="20577"/>
          <ac:spMkLst>
            <pc:docMk/>
            <pc:sldMk cId="2479728041" sldId="300"/>
            <ac:spMk id="2" creationId="{87F3789B-0BFF-F801-4111-DC39734241A3}"/>
          </ac:spMkLst>
        </pc:spChg>
        <pc:spChg chg="mod">
          <ac:chgData name="Spiller, Hannah G." userId="f42f1aa8-bbe2-42da-86ac-84a2e4ce8dc6" providerId="ADAL" clId="{C4F8CC3F-2CB5-4512-918A-271EB6DE6AA8}" dt="2022-10-06T21:49:25.493" v="2564" actId="20577"/>
          <ac:spMkLst>
            <pc:docMk/>
            <pc:sldMk cId="2479728041" sldId="300"/>
            <ac:spMk id="4" creationId="{A3C76615-95B7-08EF-621F-24AD26DB9B2C}"/>
          </ac:spMkLst>
        </pc:spChg>
      </pc:sldChg>
      <pc:sldChg chg="addSp modSp mod">
        <pc:chgData name="Spiller, Hannah G." userId="f42f1aa8-bbe2-42da-86ac-84a2e4ce8dc6" providerId="ADAL" clId="{C4F8CC3F-2CB5-4512-918A-271EB6DE6AA8}" dt="2022-10-12T02:20:07.371" v="2725" actId="20577"/>
        <pc:sldMkLst>
          <pc:docMk/>
          <pc:sldMk cId="4110407194" sldId="302"/>
        </pc:sldMkLst>
        <pc:spChg chg="add mod">
          <ac:chgData name="Spiller, Hannah G." userId="f42f1aa8-bbe2-42da-86ac-84a2e4ce8dc6" providerId="ADAL" clId="{C4F8CC3F-2CB5-4512-918A-271EB6DE6AA8}" dt="2022-10-12T02:19:05.419" v="2702"/>
          <ac:spMkLst>
            <pc:docMk/>
            <pc:sldMk cId="4110407194" sldId="302"/>
            <ac:spMk id="3" creationId="{47F85881-A241-3E2D-0D03-4738787D94A3}"/>
          </ac:spMkLst>
        </pc:spChg>
        <pc:spChg chg="add mod">
          <ac:chgData name="Spiller, Hannah G." userId="f42f1aa8-bbe2-42da-86ac-84a2e4ce8dc6" providerId="ADAL" clId="{C4F8CC3F-2CB5-4512-918A-271EB6DE6AA8}" dt="2022-10-12T02:19:40.835" v="2713" actId="20577"/>
          <ac:spMkLst>
            <pc:docMk/>
            <pc:sldMk cId="4110407194" sldId="302"/>
            <ac:spMk id="7" creationId="{634A5E6F-B5CF-2400-938B-67737182DE3D}"/>
          </ac:spMkLst>
        </pc:spChg>
        <pc:spChg chg="add mod">
          <ac:chgData name="Spiller, Hannah G." userId="f42f1aa8-bbe2-42da-86ac-84a2e4ce8dc6" providerId="ADAL" clId="{C4F8CC3F-2CB5-4512-918A-271EB6DE6AA8}" dt="2022-10-12T02:19:48.020" v="2714"/>
          <ac:spMkLst>
            <pc:docMk/>
            <pc:sldMk cId="4110407194" sldId="302"/>
            <ac:spMk id="11" creationId="{FA708CEE-9AD0-1EBF-3954-A9FAF9261C81}"/>
          </ac:spMkLst>
        </pc:spChg>
        <pc:spChg chg="add mod">
          <ac:chgData name="Spiller, Hannah G." userId="f42f1aa8-bbe2-42da-86ac-84a2e4ce8dc6" providerId="ADAL" clId="{C4F8CC3F-2CB5-4512-918A-271EB6DE6AA8}" dt="2022-10-12T02:20:07.371" v="2725" actId="20577"/>
          <ac:spMkLst>
            <pc:docMk/>
            <pc:sldMk cId="4110407194" sldId="302"/>
            <ac:spMk id="12" creationId="{530B0DA3-D0DB-BEF7-8F36-5E3D3CA4EBEE}"/>
          </ac:spMkLst>
        </pc:spChg>
        <pc:grpChg chg="add mod">
          <ac:chgData name="Spiller, Hannah G." userId="f42f1aa8-bbe2-42da-86ac-84a2e4ce8dc6" providerId="ADAL" clId="{C4F8CC3F-2CB5-4512-918A-271EB6DE6AA8}" dt="2022-10-12T02:19:11.688" v="2703" actId="1076"/>
          <ac:grpSpMkLst>
            <pc:docMk/>
            <pc:sldMk cId="4110407194" sldId="302"/>
            <ac:grpSpMk id="2" creationId="{D8A98A26-48FE-8545-48AD-360B60EA1961}"/>
          </ac:grpSpMkLst>
        </pc:grpChg>
        <pc:grpChg chg="add mod">
          <ac:chgData name="Spiller, Hannah G." userId="f42f1aa8-bbe2-42da-86ac-84a2e4ce8dc6" providerId="ADAL" clId="{C4F8CC3F-2CB5-4512-918A-271EB6DE6AA8}" dt="2022-10-12T02:19:52.870" v="2715" actId="1076"/>
          <ac:grpSpMkLst>
            <pc:docMk/>
            <pc:sldMk cId="4110407194" sldId="302"/>
            <ac:grpSpMk id="8" creationId="{86782A75-92F6-8E33-04CC-236FF74406AA}"/>
          </ac:grpSpMkLst>
        </pc:grpChg>
      </pc:sldChg>
      <pc:sldChg chg="modSp mod">
        <pc:chgData name="Spiller, Hannah G." userId="f42f1aa8-bbe2-42da-86ac-84a2e4ce8dc6" providerId="ADAL" clId="{C4F8CC3F-2CB5-4512-918A-271EB6DE6AA8}" dt="2022-10-12T02:47:51.317" v="2769" actId="20577"/>
        <pc:sldMkLst>
          <pc:docMk/>
          <pc:sldMk cId="1890539219" sldId="305"/>
        </pc:sldMkLst>
        <pc:spChg chg="mod">
          <ac:chgData name="Spiller, Hannah G." userId="f42f1aa8-bbe2-42da-86ac-84a2e4ce8dc6" providerId="ADAL" clId="{C4F8CC3F-2CB5-4512-918A-271EB6DE6AA8}" dt="2022-10-12T02:47:51.317" v="2769" actId="20577"/>
          <ac:spMkLst>
            <pc:docMk/>
            <pc:sldMk cId="1890539219" sldId="305"/>
            <ac:spMk id="2" creationId="{3656AE75-DCDC-7800-A51B-832B0685903A}"/>
          </ac:spMkLst>
        </pc:spChg>
      </pc:sldChg>
      <pc:sldChg chg="modSp mod">
        <pc:chgData name="Spiller, Hannah G." userId="f42f1aa8-bbe2-42da-86ac-84a2e4ce8dc6" providerId="ADAL" clId="{C4F8CC3F-2CB5-4512-918A-271EB6DE6AA8}" dt="2022-10-12T02:48:44.957" v="2781" actId="20577"/>
        <pc:sldMkLst>
          <pc:docMk/>
          <pc:sldMk cId="749659287" sldId="307"/>
        </pc:sldMkLst>
        <pc:spChg chg="mod">
          <ac:chgData name="Spiller, Hannah G." userId="f42f1aa8-bbe2-42da-86ac-84a2e4ce8dc6" providerId="ADAL" clId="{C4F8CC3F-2CB5-4512-918A-271EB6DE6AA8}" dt="2022-10-12T02:48:44.957" v="2781" actId="20577"/>
          <ac:spMkLst>
            <pc:docMk/>
            <pc:sldMk cId="749659287" sldId="307"/>
            <ac:spMk id="2" creationId="{3656AE75-DCDC-7800-A51B-832B0685903A}"/>
          </ac:spMkLst>
        </pc:spChg>
      </pc:sldChg>
      <pc:sldChg chg="addSp delSp modSp mod modNotesTx">
        <pc:chgData name="Spiller, Hannah G." userId="f42f1aa8-bbe2-42da-86ac-84a2e4ce8dc6" providerId="ADAL" clId="{C4F8CC3F-2CB5-4512-918A-271EB6DE6AA8}" dt="2022-10-12T01:51:11.176" v="2635" actId="1076"/>
        <pc:sldMkLst>
          <pc:docMk/>
          <pc:sldMk cId="421318452" sldId="311"/>
        </pc:sldMkLst>
        <pc:spChg chg="add del mod">
          <ac:chgData name="Spiller, Hannah G." userId="f42f1aa8-bbe2-42da-86ac-84a2e4ce8dc6" providerId="ADAL" clId="{C4F8CC3F-2CB5-4512-918A-271EB6DE6AA8}" dt="2022-10-12T01:50:50.255" v="2632" actId="478"/>
          <ac:spMkLst>
            <pc:docMk/>
            <pc:sldMk cId="421318452" sldId="311"/>
            <ac:spMk id="4" creationId="{CC7B335A-9C42-1BD3-90AB-0B3D9284183E}"/>
          </ac:spMkLst>
        </pc:spChg>
        <pc:spChg chg="add del mod">
          <ac:chgData name="Spiller, Hannah G." userId="f42f1aa8-bbe2-42da-86ac-84a2e4ce8dc6" providerId="ADAL" clId="{C4F8CC3F-2CB5-4512-918A-271EB6DE6AA8}" dt="2022-10-12T01:50:45.863" v="2631" actId="478"/>
          <ac:spMkLst>
            <pc:docMk/>
            <pc:sldMk cId="421318452" sldId="311"/>
            <ac:spMk id="6" creationId="{1D07E7C5-56BB-7ECB-5659-817932852402}"/>
          </ac:spMkLst>
        </pc:spChg>
        <pc:spChg chg="add mod">
          <ac:chgData name="Spiller, Hannah G." userId="f42f1aa8-bbe2-42da-86ac-84a2e4ce8dc6" providerId="ADAL" clId="{C4F8CC3F-2CB5-4512-918A-271EB6DE6AA8}" dt="2022-10-12T01:50:25.623" v="2612"/>
          <ac:spMkLst>
            <pc:docMk/>
            <pc:sldMk cId="421318452" sldId="311"/>
            <ac:spMk id="8" creationId="{EA08D7EA-7ABD-12AF-1F4C-124ED82F9A74}"/>
          </ac:spMkLst>
        </pc:spChg>
        <pc:spChg chg="add mod">
          <ac:chgData name="Spiller, Hannah G." userId="f42f1aa8-bbe2-42da-86ac-84a2e4ce8dc6" providerId="ADAL" clId="{C4F8CC3F-2CB5-4512-918A-271EB6DE6AA8}" dt="2022-10-12T01:50:56.175" v="2633" actId="1076"/>
          <ac:spMkLst>
            <pc:docMk/>
            <pc:sldMk cId="421318452" sldId="311"/>
            <ac:spMk id="9" creationId="{6822FDFE-88BF-F5FE-C4AF-84183747D595}"/>
          </ac:spMkLst>
        </pc:spChg>
        <pc:spChg chg="add mod">
          <ac:chgData name="Spiller, Hannah G." userId="f42f1aa8-bbe2-42da-86ac-84a2e4ce8dc6" providerId="ADAL" clId="{C4F8CC3F-2CB5-4512-918A-271EB6DE6AA8}" dt="2022-10-12T01:50:38.390" v="2622"/>
          <ac:spMkLst>
            <pc:docMk/>
            <pc:sldMk cId="421318452" sldId="311"/>
            <ac:spMk id="11" creationId="{E45DD28F-AF13-CB2F-37D7-6E829E23ED7A}"/>
          </ac:spMkLst>
        </pc:spChg>
        <pc:spChg chg="add mod">
          <ac:chgData name="Spiller, Hannah G." userId="f42f1aa8-bbe2-42da-86ac-84a2e4ce8dc6" providerId="ADAL" clId="{C4F8CC3F-2CB5-4512-918A-271EB6DE6AA8}" dt="2022-10-12T01:51:11.176" v="2635" actId="1076"/>
          <ac:spMkLst>
            <pc:docMk/>
            <pc:sldMk cId="421318452" sldId="311"/>
            <ac:spMk id="12" creationId="{19E4BD0C-C850-8A1A-48B2-398B34B2FB8D}"/>
          </ac:spMkLst>
        </pc:spChg>
        <pc:grpChg chg="add mod">
          <ac:chgData name="Spiller, Hannah G." userId="f42f1aa8-bbe2-42da-86ac-84a2e4ce8dc6" providerId="ADAL" clId="{C4F8CC3F-2CB5-4512-918A-271EB6DE6AA8}" dt="2022-10-12T01:50:28.882" v="2613" actId="1076"/>
          <ac:grpSpMkLst>
            <pc:docMk/>
            <pc:sldMk cId="421318452" sldId="311"/>
            <ac:grpSpMk id="7" creationId="{11163B3A-CE9D-34BB-7A20-B0534B7C27FF}"/>
          </ac:grpSpMkLst>
        </pc:grpChg>
        <pc:grpChg chg="add mod">
          <ac:chgData name="Spiller, Hannah G." userId="f42f1aa8-bbe2-42da-86ac-84a2e4ce8dc6" providerId="ADAL" clId="{C4F8CC3F-2CB5-4512-918A-271EB6DE6AA8}" dt="2022-10-12T01:51:01.701" v="2634" actId="1076"/>
          <ac:grpSpMkLst>
            <pc:docMk/>
            <pc:sldMk cId="421318452" sldId="311"/>
            <ac:grpSpMk id="10" creationId="{AD2DB1C8-E0CF-B025-A60F-23F4861C1465}"/>
          </ac:grpSpMkLst>
        </pc:grpChg>
        <pc:graphicFrameChg chg="del mod">
          <ac:chgData name="Spiller, Hannah G." userId="f42f1aa8-bbe2-42da-86ac-84a2e4ce8dc6" providerId="ADAL" clId="{C4F8CC3F-2CB5-4512-918A-271EB6DE6AA8}" dt="2022-10-12T01:39:56.334" v="2582" actId="478"/>
          <ac:graphicFrameMkLst>
            <pc:docMk/>
            <pc:sldMk cId="421318452" sldId="311"/>
            <ac:graphicFrameMk id="2" creationId="{45BD5C2A-F0A7-07E8-6202-C939BABDD355}"/>
          </ac:graphicFrameMkLst>
        </pc:graphicFrameChg>
        <pc:picChg chg="add mod">
          <ac:chgData name="Spiller, Hannah G." userId="f42f1aa8-bbe2-42da-86ac-84a2e4ce8dc6" providerId="ADAL" clId="{C4F8CC3F-2CB5-4512-918A-271EB6DE6AA8}" dt="2022-10-12T01:46:49.836" v="2598" actId="14100"/>
          <ac:picMkLst>
            <pc:docMk/>
            <pc:sldMk cId="421318452" sldId="311"/>
            <ac:picMk id="3" creationId="{7E4BA97F-43D8-995D-CDEF-D190E05FBF94}"/>
          </ac:picMkLst>
        </pc:picChg>
        <pc:picChg chg="add mod">
          <ac:chgData name="Spiller, Hannah G." userId="f42f1aa8-bbe2-42da-86ac-84a2e4ce8dc6" providerId="ADAL" clId="{C4F8CC3F-2CB5-4512-918A-271EB6DE6AA8}" dt="2022-10-12T01:44:52.832" v="2592" actId="1076"/>
          <ac:picMkLst>
            <pc:docMk/>
            <pc:sldMk cId="421318452" sldId="311"/>
            <ac:picMk id="1026" creationId="{4998C981-8C3B-2B2B-A7BC-EDA582D85751}"/>
          </ac:picMkLst>
        </pc:picChg>
      </pc:sldChg>
      <pc:sldChg chg="addSp modSp mod">
        <pc:chgData name="Spiller, Hannah G." userId="f42f1aa8-bbe2-42da-86ac-84a2e4ce8dc6" providerId="ADAL" clId="{C4F8CC3F-2CB5-4512-918A-271EB6DE6AA8}" dt="2022-10-12T02:46:59.393" v="2757" actId="1076"/>
        <pc:sldMkLst>
          <pc:docMk/>
          <pc:sldMk cId="3800619108" sldId="312"/>
        </pc:sldMkLst>
        <pc:spChg chg="add mod">
          <ac:chgData name="Spiller, Hannah G." userId="f42f1aa8-bbe2-42da-86ac-84a2e4ce8dc6" providerId="ADAL" clId="{C4F8CC3F-2CB5-4512-918A-271EB6DE6AA8}" dt="2022-10-12T02:46:59.393" v="2757" actId="1076"/>
          <ac:spMkLst>
            <pc:docMk/>
            <pc:sldMk cId="3800619108" sldId="312"/>
            <ac:spMk id="3" creationId="{59510AFF-055D-9B3F-2F05-6D42370FCF36}"/>
          </ac:spMkLst>
        </pc:spChg>
        <pc:graphicFrameChg chg="mod modGraphic">
          <ac:chgData name="Spiller, Hannah G." userId="f42f1aa8-bbe2-42da-86ac-84a2e4ce8dc6" providerId="ADAL" clId="{C4F8CC3F-2CB5-4512-918A-271EB6DE6AA8}" dt="2022-10-12T01:52:54.960" v="2636"/>
          <ac:graphicFrameMkLst>
            <pc:docMk/>
            <pc:sldMk cId="3800619108" sldId="312"/>
            <ac:graphicFrameMk id="2" creationId="{45BD5C2A-F0A7-07E8-6202-C939BABDD355}"/>
          </ac:graphicFrameMkLst>
        </pc:graphicFrameChg>
      </pc:sldChg>
      <pc:sldChg chg="addSp delSp modSp mod modNotesTx">
        <pc:chgData name="Spiller, Hannah G." userId="f42f1aa8-bbe2-42da-86ac-84a2e4ce8dc6" providerId="ADAL" clId="{C4F8CC3F-2CB5-4512-918A-271EB6DE6AA8}" dt="2022-10-12T14:42:34.523" v="3430" actId="20577"/>
        <pc:sldMkLst>
          <pc:docMk/>
          <pc:sldMk cId="1718364736" sldId="313"/>
        </pc:sldMkLst>
        <pc:spChg chg="add mod">
          <ac:chgData name="Spiller, Hannah G." userId="f42f1aa8-bbe2-42da-86ac-84a2e4ce8dc6" providerId="ADAL" clId="{C4F8CC3F-2CB5-4512-918A-271EB6DE6AA8}" dt="2022-10-12T02:01:56.473" v="2647"/>
          <ac:spMkLst>
            <pc:docMk/>
            <pc:sldMk cId="1718364736" sldId="313"/>
            <ac:spMk id="6" creationId="{C3296A2A-0D12-ADB0-94B6-206DAC683C86}"/>
          </ac:spMkLst>
        </pc:spChg>
        <pc:spChg chg="add mod">
          <ac:chgData name="Spiller, Hannah G." userId="f42f1aa8-bbe2-42da-86ac-84a2e4ce8dc6" providerId="ADAL" clId="{C4F8CC3F-2CB5-4512-918A-271EB6DE6AA8}" dt="2022-10-12T02:03:28.381" v="2701" actId="1076"/>
          <ac:spMkLst>
            <pc:docMk/>
            <pc:sldMk cId="1718364736" sldId="313"/>
            <ac:spMk id="7" creationId="{749C2509-70D7-D6F6-C2F0-A4E5B43124BE}"/>
          </ac:spMkLst>
        </pc:spChg>
        <pc:grpChg chg="add mod">
          <ac:chgData name="Spiller, Hannah G." userId="f42f1aa8-bbe2-42da-86ac-84a2e4ce8dc6" providerId="ADAL" clId="{C4F8CC3F-2CB5-4512-918A-271EB6DE6AA8}" dt="2022-10-12T02:01:56.473" v="2647"/>
          <ac:grpSpMkLst>
            <pc:docMk/>
            <pc:sldMk cId="1718364736" sldId="313"/>
            <ac:grpSpMk id="4" creationId="{ACABAA08-8791-7EB0-994B-8F9E4B17BDF5}"/>
          </ac:grpSpMkLst>
        </pc:grpChg>
        <pc:graphicFrameChg chg="del mod">
          <ac:chgData name="Spiller, Hannah G." userId="f42f1aa8-bbe2-42da-86ac-84a2e4ce8dc6" providerId="ADAL" clId="{C4F8CC3F-2CB5-4512-918A-271EB6DE6AA8}" dt="2022-10-12T01:55:58.098" v="2644" actId="478"/>
          <ac:graphicFrameMkLst>
            <pc:docMk/>
            <pc:sldMk cId="1718364736" sldId="313"/>
            <ac:graphicFrameMk id="2" creationId="{45BD5C2A-F0A7-07E8-6202-C939BABDD355}"/>
          </ac:graphicFrameMkLst>
        </pc:graphicFrameChg>
        <pc:picChg chg="add mod">
          <ac:chgData name="Spiller, Hannah G." userId="f42f1aa8-bbe2-42da-86ac-84a2e4ce8dc6" providerId="ADAL" clId="{C4F8CC3F-2CB5-4512-918A-271EB6DE6AA8}" dt="2022-10-12T02:02:08.944" v="2650" actId="1076"/>
          <ac:picMkLst>
            <pc:docMk/>
            <pc:sldMk cId="1718364736" sldId="313"/>
            <ac:picMk id="3" creationId="{7FC84DE5-9835-C34D-B227-CED22D0EB6A0}"/>
          </ac:picMkLst>
        </pc:picChg>
      </pc:sldChg>
      <pc:sldChg chg="addSp delSp modSp add mod">
        <pc:chgData name="Spiller, Hannah G." userId="f42f1aa8-bbe2-42da-86ac-84a2e4ce8dc6" providerId="ADAL" clId="{C4F8CC3F-2CB5-4512-918A-271EB6DE6AA8}" dt="2022-10-12T05:58:42.445" v="2789" actId="14100"/>
        <pc:sldMkLst>
          <pc:docMk/>
          <pc:sldMk cId="2672492830" sldId="329"/>
        </pc:sldMkLst>
        <pc:spChg chg="add del mod">
          <ac:chgData name="Spiller, Hannah G." userId="f42f1aa8-bbe2-42da-86ac-84a2e4ce8dc6" providerId="ADAL" clId="{C4F8CC3F-2CB5-4512-918A-271EB6DE6AA8}" dt="2022-10-12T05:58:30.282" v="2786" actId="22"/>
          <ac:spMkLst>
            <pc:docMk/>
            <pc:sldMk cId="2672492830" sldId="329"/>
            <ac:spMk id="7" creationId="{4B50A532-9BA4-568C-6039-8C5DCE492B06}"/>
          </ac:spMkLst>
        </pc:spChg>
        <pc:graphicFrameChg chg="del">
          <ac:chgData name="Spiller, Hannah G." userId="f42f1aa8-bbe2-42da-86ac-84a2e4ce8dc6" providerId="ADAL" clId="{C4F8CC3F-2CB5-4512-918A-271EB6DE6AA8}" dt="2022-10-12T05:58:12.724" v="2783" actId="478"/>
          <ac:graphicFrameMkLst>
            <pc:docMk/>
            <pc:sldMk cId="2672492830" sldId="329"/>
            <ac:graphicFrameMk id="4" creationId="{AF4CAE27-D5F2-3DB3-D073-DF39B376DEB5}"/>
          </ac:graphicFrameMkLst>
        </pc:graphicFrameChg>
        <pc:picChg chg="add mod ord">
          <ac:chgData name="Spiller, Hannah G." userId="f42f1aa8-bbe2-42da-86ac-84a2e4ce8dc6" providerId="ADAL" clId="{C4F8CC3F-2CB5-4512-918A-271EB6DE6AA8}" dt="2022-10-12T05:58:42.445" v="2789" actId="14100"/>
          <ac:picMkLst>
            <pc:docMk/>
            <pc:sldMk cId="2672492830" sldId="329"/>
            <ac:picMk id="9" creationId="{BCE646EE-1F7F-477D-9DA8-4F3FA0F06F09}"/>
          </ac:picMkLst>
        </pc:picChg>
      </pc:sldChg>
      <pc:sldChg chg="add del">
        <pc:chgData name="Spiller, Hannah G." userId="f42f1aa8-bbe2-42da-86ac-84a2e4ce8dc6" providerId="ADAL" clId="{C4F8CC3F-2CB5-4512-918A-271EB6DE6AA8}" dt="2022-10-12T05:58:18.881" v="2785"/>
        <pc:sldMkLst>
          <pc:docMk/>
          <pc:sldMk cId="138169796" sldId="330"/>
        </pc:sldMkLst>
      </pc:sldChg>
      <pc:sldChg chg="addSp modSp mod">
        <pc:chgData name="Spiller, Hannah G." userId="f42f1aa8-bbe2-42da-86ac-84a2e4ce8dc6" providerId="ADAL" clId="{C4F8CC3F-2CB5-4512-918A-271EB6DE6AA8}" dt="2022-10-12T14:31:01.823" v="2795" actId="14100"/>
        <pc:sldMkLst>
          <pc:docMk/>
          <pc:sldMk cId="853405330" sldId="330"/>
        </pc:sldMkLst>
        <pc:spChg chg="mod">
          <ac:chgData name="Spiller, Hannah G." userId="f42f1aa8-bbe2-42da-86ac-84a2e4ce8dc6" providerId="ADAL" clId="{C4F8CC3F-2CB5-4512-918A-271EB6DE6AA8}" dt="2022-10-12T14:30:02.040" v="2792" actId="5793"/>
          <ac:spMkLst>
            <pc:docMk/>
            <pc:sldMk cId="853405330" sldId="330"/>
            <ac:spMk id="3" creationId="{E79B6199-0093-71FC-3A61-C3609916DC7C}"/>
          </ac:spMkLst>
        </pc:spChg>
        <pc:picChg chg="add mod">
          <ac:chgData name="Spiller, Hannah G." userId="f42f1aa8-bbe2-42da-86ac-84a2e4ce8dc6" providerId="ADAL" clId="{C4F8CC3F-2CB5-4512-918A-271EB6DE6AA8}" dt="2022-10-12T14:31:01.823" v="2795" actId="14100"/>
          <ac:picMkLst>
            <pc:docMk/>
            <pc:sldMk cId="853405330" sldId="330"/>
            <ac:picMk id="5" creationId="{82D8BB68-D857-890C-5D62-D5F95DC701A2}"/>
          </ac:picMkLst>
        </pc:picChg>
      </pc:sldChg>
    </pc:docChg>
  </pc:docChgLst>
  <pc:docChgLst>
    <pc:chgData name="Alford III, Tesla N." userId="babd66a6-afcd-4f59-b495-3948a9a7d0f7" providerId="ADAL" clId="{15B7B2BE-6363-47AE-BE8A-613B4274A00F}"/>
    <pc:docChg chg="undo redo custSel addSld delSld modSld sldOrd">
      <pc:chgData name="Alford III, Tesla N." userId="babd66a6-afcd-4f59-b495-3948a9a7d0f7" providerId="ADAL" clId="{15B7B2BE-6363-47AE-BE8A-613B4274A00F}" dt="2022-10-12T19:40:29.409" v="1324"/>
      <pc:docMkLst>
        <pc:docMk/>
      </pc:docMkLst>
      <pc:sldChg chg="modSp">
        <pc:chgData name="Alford III, Tesla N." userId="babd66a6-afcd-4f59-b495-3948a9a7d0f7" providerId="ADAL" clId="{15B7B2BE-6363-47AE-BE8A-613B4274A00F}" dt="2022-10-03T19:57:08.423" v="23" actId="20577"/>
        <pc:sldMkLst>
          <pc:docMk/>
          <pc:sldMk cId="1547911601" sldId="257"/>
        </pc:sldMkLst>
        <pc:graphicFrameChg chg="mod">
          <ac:chgData name="Alford III, Tesla N." userId="babd66a6-afcd-4f59-b495-3948a9a7d0f7" providerId="ADAL" clId="{15B7B2BE-6363-47AE-BE8A-613B4274A00F}" dt="2022-10-03T19:57:08.423" v="23" actId="20577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addSp delSp modSp del mod ord">
        <pc:chgData name="Alford III, Tesla N." userId="babd66a6-afcd-4f59-b495-3948a9a7d0f7" providerId="ADAL" clId="{15B7B2BE-6363-47AE-BE8A-613B4274A00F}" dt="2022-10-12T02:24:34.201" v="909" actId="47"/>
        <pc:sldMkLst>
          <pc:docMk/>
          <pc:sldMk cId="1914894079" sldId="263"/>
        </pc:sldMkLst>
        <pc:spChg chg="mod">
          <ac:chgData name="Alford III, Tesla N." userId="babd66a6-afcd-4f59-b495-3948a9a7d0f7" providerId="ADAL" clId="{15B7B2BE-6363-47AE-BE8A-613B4274A00F}" dt="2022-10-07T19:47:04.373" v="427" actId="20577"/>
          <ac:spMkLst>
            <pc:docMk/>
            <pc:sldMk cId="1914894079" sldId="263"/>
            <ac:spMk id="2" creationId="{87F3789B-0BFF-F801-4111-DC39734241A3}"/>
          </ac:spMkLst>
        </pc:spChg>
        <pc:spChg chg="add mod">
          <ac:chgData name="Alford III, Tesla N." userId="babd66a6-afcd-4f59-b495-3948a9a7d0f7" providerId="ADAL" clId="{15B7B2BE-6363-47AE-BE8A-613B4274A00F}" dt="2022-10-07T19:41:54.885" v="416" actId="1076"/>
          <ac:spMkLst>
            <pc:docMk/>
            <pc:sldMk cId="1914894079" sldId="263"/>
            <ac:spMk id="5" creationId="{5D12B754-AF7E-C4C0-44CA-7DF1707DA483}"/>
          </ac:spMkLst>
        </pc:spChg>
        <pc:spChg chg="del mod">
          <ac:chgData name="Alford III, Tesla N." userId="babd66a6-afcd-4f59-b495-3948a9a7d0f7" providerId="ADAL" clId="{15B7B2BE-6363-47AE-BE8A-613B4274A00F}" dt="2022-10-07T19:41:10.373" v="413" actId="478"/>
          <ac:spMkLst>
            <pc:docMk/>
            <pc:sldMk cId="1914894079" sldId="263"/>
            <ac:spMk id="8" creationId="{7D3BEE5E-B02B-C6D6-3DF4-639AA26C5168}"/>
          </ac:spMkLst>
        </pc:spChg>
        <pc:spChg chg="add del mod">
          <ac:chgData name="Alford III, Tesla N." userId="babd66a6-afcd-4f59-b495-3948a9a7d0f7" providerId="ADAL" clId="{15B7B2BE-6363-47AE-BE8A-613B4274A00F}" dt="2022-10-12T02:21:14.453" v="893" actId="21"/>
          <ac:spMkLst>
            <pc:docMk/>
            <pc:sldMk cId="1914894079" sldId="263"/>
            <ac:spMk id="10" creationId="{AB059D9B-9157-26AA-7BF9-26D13244379A}"/>
          </ac:spMkLst>
        </pc:spChg>
        <pc:spChg chg="add del mod">
          <ac:chgData name="Alford III, Tesla N." userId="babd66a6-afcd-4f59-b495-3948a9a7d0f7" providerId="ADAL" clId="{15B7B2BE-6363-47AE-BE8A-613B4274A00F}" dt="2022-10-12T02:21:42.082" v="896" actId="21"/>
          <ac:spMkLst>
            <pc:docMk/>
            <pc:sldMk cId="1914894079" sldId="263"/>
            <ac:spMk id="11" creationId="{383CA68D-38BA-7C77-0F5C-507075BD3435}"/>
          </ac:spMkLst>
        </pc:spChg>
        <pc:spChg chg="add del mod">
          <ac:chgData name="Alford III, Tesla N." userId="babd66a6-afcd-4f59-b495-3948a9a7d0f7" providerId="ADAL" clId="{15B7B2BE-6363-47AE-BE8A-613B4274A00F}" dt="2022-10-07T19:41:25.923" v="414" actId="21"/>
          <ac:spMkLst>
            <pc:docMk/>
            <pc:sldMk cId="1914894079" sldId="263"/>
            <ac:spMk id="15" creationId="{2E384AF6-DBEB-352E-95ED-69E874F5740B}"/>
          </ac:spMkLst>
        </pc:spChg>
        <pc:picChg chg="add mod">
          <ac:chgData name="Alford III, Tesla N." userId="babd66a6-afcd-4f59-b495-3948a9a7d0f7" providerId="ADAL" clId="{15B7B2BE-6363-47AE-BE8A-613B4274A00F}" dt="2022-10-07T19:41:54.885" v="416" actId="1076"/>
          <ac:picMkLst>
            <pc:docMk/>
            <pc:sldMk cId="1914894079" sldId="263"/>
            <ac:picMk id="3" creationId="{3FCBDE3C-2769-37AF-050B-5DF8E229D35D}"/>
          </ac:picMkLst>
        </pc:picChg>
        <pc:picChg chg="add del mod">
          <ac:chgData name="Alford III, Tesla N." userId="babd66a6-afcd-4f59-b495-3948a9a7d0f7" providerId="ADAL" clId="{15B7B2BE-6363-47AE-BE8A-613B4274A00F}" dt="2022-10-07T19:30:59.004" v="188" actId="21"/>
          <ac:picMkLst>
            <pc:docMk/>
            <pc:sldMk cId="1914894079" sldId="263"/>
            <ac:picMk id="7" creationId="{1DCEBC8C-7EBB-E39A-6A43-6C8DF07AEBBF}"/>
          </ac:picMkLst>
        </pc:picChg>
        <pc:picChg chg="add del mod">
          <ac:chgData name="Alford III, Tesla N." userId="babd66a6-afcd-4f59-b495-3948a9a7d0f7" providerId="ADAL" clId="{15B7B2BE-6363-47AE-BE8A-613B4274A00F}" dt="2022-10-12T02:21:14.453" v="893" actId="21"/>
          <ac:picMkLst>
            <pc:docMk/>
            <pc:sldMk cId="1914894079" sldId="263"/>
            <ac:picMk id="9" creationId="{DB163A87-7C4D-4157-351C-20ECDFE78441}"/>
          </ac:picMkLst>
        </pc:picChg>
        <pc:picChg chg="add del mod">
          <ac:chgData name="Alford III, Tesla N." userId="babd66a6-afcd-4f59-b495-3948a9a7d0f7" providerId="ADAL" clId="{15B7B2BE-6363-47AE-BE8A-613B4274A00F}" dt="2022-10-12T02:21:42.082" v="896" actId="21"/>
          <ac:picMkLst>
            <pc:docMk/>
            <pc:sldMk cId="1914894079" sldId="263"/>
            <ac:picMk id="13" creationId="{9836144D-1064-CB5E-255B-B73B111F15F2}"/>
          </ac:picMkLst>
        </pc:picChg>
      </pc:sldChg>
      <pc:sldChg chg="modSp mod modNotesTx">
        <pc:chgData name="Alford III, Tesla N." userId="babd66a6-afcd-4f59-b495-3948a9a7d0f7" providerId="ADAL" clId="{15B7B2BE-6363-47AE-BE8A-613B4274A00F}" dt="2022-10-12T14:41:11.873" v="1307" actId="20577"/>
        <pc:sldMkLst>
          <pc:docMk/>
          <pc:sldMk cId="2641549669" sldId="266"/>
        </pc:sldMkLst>
        <pc:spChg chg="mod">
          <ac:chgData name="Alford III, Tesla N." userId="babd66a6-afcd-4f59-b495-3948a9a7d0f7" providerId="ADAL" clId="{15B7B2BE-6363-47AE-BE8A-613B4274A00F}" dt="2022-10-12T14:41:11.873" v="1307" actId="20577"/>
          <ac:spMkLst>
            <pc:docMk/>
            <pc:sldMk cId="2641549669" sldId="266"/>
            <ac:spMk id="4" creationId="{0E0BFA22-3F79-66A8-AF44-74F0C97B0C5C}"/>
          </ac:spMkLst>
        </pc:spChg>
      </pc:sldChg>
      <pc:sldChg chg="modSp mod">
        <pc:chgData name="Alford III, Tesla N." userId="babd66a6-afcd-4f59-b495-3948a9a7d0f7" providerId="ADAL" clId="{15B7B2BE-6363-47AE-BE8A-613B4274A00F}" dt="2022-10-12T14:41:20.133" v="1309" actId="20577"/>
        <pc:sldMkLst>
          <pc:docMk/>
          <pc:sldMk cId="3650331677" sldId="267"/>
        </pc:sldMkLst>
        <pc:spChg chg="mod">
          <ac:chgData name="Alford III, Tesla N." userId="babd66a6-afcd-4f59-b495-3948a9a7d0f7" providerId="ADAL" clId="{15B7B2BE-6363-47AE-BE8A-613B4274A00F}" dt="2022-10-12T14:41:20.133" v="1309" actId="20577"/>
          <ac:spMkLst>
            <pc:docMk/>
            <pc:sldMk cId="3650331677" sldId="267"/>
            <ac:spMk id="3" creationId="{4EE16F41-BC7E-37D7-8A8C-6A9F423F873A}"/>
          </ac:spMkLst>
        </pc:spChg>
      </pc:sldChg>
      <pc:sldChg chg="addSp delSp modSp mod">
        <pc:chgData name="Alford III, Tesla N." userId="babd66a6-afcd-4f59-b495-3948a9a7d0f7" providerId="ADAL" clId="{15B7B2BE-6363-47AE-BE8A-613B4274A00F}" dt="2022-10-03T19:58:26.077" v="26" actId="20577"/>
        <pc:sldMkLst>
          <pc:docMk/>
          <pc:sldMk cId="3360240741" sldId="268"/>
        </pc:sldMkLst>
        <pc:spChg chg="mod">
          <ac:chgData name="Alford III, Tesla N." userId="babd66a6-afcd-4f59-b495-3948a9a7d0f7" providerId="ADAL" clId="{15B7B2BE-6363-47AE-BE8A-613B4274A00F}" dt="2022-10-03T19:58:26.077" v="26" actId="20577"/>
          <ac:spMkLst>
            <pc:docMk/>
            <pc:sldMk cId="3360240741" sldId="268"/>
            <ac:spMk id="2" creationId="{C060B360-4A64-91C9-BA24-F7C286880072}"/>
          </ac:spMkLst>
        </pc:spChg>
        <pc:spChg chg="del">
          <ac:chgData name="Alford III, Tesla N." userId="babd66a6-afcd-4f59-b495-3948a9a7d0f7" providerId="ADAL" clId="{15B7B2BE-6363-47AE-BE8A-613B4274A00F}" dt="2022-10-03T19:18:40.229" v="5"/>
          <ac:spMkLst>
            <pc:docMk/>
            <pc:sldMk cId="3360240741" sldId="268"/>
            <ac:spMk id="5" creationId="{D9F44E44-035F-3BC5-C1F0-7191302E7F75}"/>
          </ac:spMkLst>
        </pc:spChg>
        <pc:graphicFrameChg chg="add del mod">
          <ac:chgData name="Alford III, Tesla N." userId="babd66a6-afcd-4f59-b495-3948a9a7d0f7" providerId="ADAL" clId="{15B7B2BE-6363-47AE-BE8A-613B4274A00F}" dt="2022-10-03T19:18:22.343" v="4" actId="478"/>
          <ac:graphicFrameMkLst>
            <pc:docMk/>
            <pc:sldMk cId="3360240741" sldId="268"/>
            <ac:graphicFrameMk id="3" creationId="{09DA9195-5D33-CF0B-960F-21AFE4B7F45D}"/>
          </ac:graphicFrameMkLst>
        </pc:graphicFrameChg>
        <pc:picChg chg="add mod modCrop">
          <ac:chgData name="Alford III, Tesla N." userId="babd66a6-afcd-4f59-b495-3948a9a7d0f7" providerId="ADAL" clId="{15B7B2BE-6363-47AE-BE8A-613B4274A00F}" dt="2022-10-03T19:27:22.829" v="15" actId="1076"/>
          <ac:picMkLst>
            <pc:docMk/>
            <pc:sldMk cId="3360240741" sldId="268"/>
            <ac:picMk id="6" creationId="{5EB8F6F3-487D-D504-AED5-CEE5F6ABDC85}"/>
          </ac:picMkLst>
        </pc:picChg>
      </pc:sldChg>
      <pc:sldChg chg="modSp mod">
        <pc:chgData name="Alford III, Tesla N." userId="babd66a6-afcd-4f59-b495-3948a9a7d0f7" providerId="ADAL" clId="{15B7B2BE-6363-47AE-BE8A-613B4274A00F}" dt="2022-10-12T14:41:36.007" v="1317" actId="20577"/>
        <pc:sldMkLst>
          <pc:docMk/>
          <pc:sldMk cId="199341519" sldId="269"/>
        </pc:sldMkLst>
        <pc:spChg chg="mod">
          <ac:chgData name="Alford III, Tesla N." userId="babd66a6-afcd-4f59-b495-3948a9a7d0f7" providerId="ADAL" clId="{15B7B2BE-6363-47AE-BE8A-613B4274A00F}" dt="2022-10-12T14:41:36.007" v="1317" actId="20577"/>
          <ac:spMkLst>
            <pc:docMk/>
            <pc:sldMk cId="199341519" sldId="269"/>
            <ac:spMk id="4" creationId="{516C5DC4-F248-2804-E999-1B973D027E4B}"/>
          </ac:spMkLst>
        </pc:spChg>
      </pc:sldChg>
      <pc:sldChg chg="addSp delSp modSp mod">
        <pc:chgData name="Alford III, Tesla N." userId="babd66a6-afcd-4f59-b495-3948a9a7d0f7" providerId="ADAL" clId="{15B7B2BE-6363-47AE-BE8A-613B4274A00F}" dt="2022-10-12T13:56:45.165" v="1184" actId="20577"/>
        <pc:sldMkLst>
          <pc:docMk/>
          <pc:sldMk cId="3724009850" sldId="270"/>
        </pc:sldMkLst>
        <pc:spChg chg="mod">
          <ac:chgData name="Alford III, Tesla N." userId="babd66a6-afcd-4f59-b495-3948a9a7d0f7" providerId="ADAL" clId="{15B7B2BE-6363-47AE-BE8A-613B4274A00F}" dt="2022-10-12T13:56:45.165" v="1184" actId="20577"/>
          <ac:spMkLst>
            <pc:docMk/>
            <pc:sldMk cId="3724009850" sldId="270"/>
            <ac:spMk id="8" creationId="{AB5D66A4-18E0-DBEC-25E0-C8937D895A00}"/>
          </ac:spMkLst>
        </pc:spChg>
        <pc:spChg chg="add mod">
          <ac:chgData name="Alford III, Tesla N." userId="babd66a6-afcd-4f59-b495-3948a9a7d0f7" providerId="ADAL" clId="{15B7B2BE-6363-47AE-BE8A-613B4274A00F}" dt="2022-10-03T20:17:51.629" v="46" actId="14100"/>
          <ac:spMkLst>
            <pc:docMk/>
            <pc:sldMk cId="3724009850" sldId="270"/>
            <ac:spMk id="9" creationId="{B1982CB0-840F-9850-1FA0-E3D61D9C434A}"/>
          </ac:spMkLst>
        </pc:spChg>
        <pc:spChg chg="add mod">
          <ac:chgData name="Alford III, Tesla N." userId="babd66a6-afcd-4f59-b495-3948a9a7d0f7" providerId="ADAL" clId="{15B7B2BE-6363-47AE-BE8A-613B4274A00F}" dt="2022-10-03T20:26:17.427" v="67" actId="1076"/>
          <ac:spMkLst>
            <pc:docMk/>
            <pc:sldMk cId="3724009850" sldId="270"/>
            <ac:spMk id="10" creationId="{083E06E6-9A53-CAFA-0424-24704D7A9A11}"/>
          </ac:spMkLst>
        </pc:spChg>
        <pc:picChg chg="mod ord">
          <ac:chgData name="Alford III, Tesla N." userId="babd66a6-afcd-4f59-b495-3948a9a7d0f7" providerId="ADAL" clId="{15B7B2BE-6363-47AE-BE8A-613B4274A00F}" dt="2022-10-03T20:26:17.427" v="67" actId="1076"/>
          <ac:picMkLst>
            <pc:docMk/>
            <pc:sldMk cId="3724009850" sldId="270"/>
            <ac:picMk id="4" creationId="{726D508E-E350-EF91-D96E-AE7420B6DE2E}"/>
          </ac:picMkLst>
        </pc:picChg>
        <pc:picChg chg="mod ord">
          <ac:chgData name="Alford III, Tesla N." userId="babd66a6-afcd-4f59-b495-3948a9a7d0f7" providerId="ADAL" clId="{15B7B2BE-6363-47AE-BE8A-613B4274A00F}" dt="2022-10-03T20:26:17.427" v="67" actId="1076"/>
          <ac:picMkLst>
            <pc:docMk/>
            <pc:sldMk cId="3724009850" sldId="270"/>
            <ac:picMk id="5" creationId="{92890478-4BDC-06E4-0CD7-5C18740733CD}"/>
          </ac:picMkLst>
        </pc:picChg>
        <pc:picChg chg="add mod modCrop">
          <ac:chgData name="Alford III, Tesla N." userId="babd66a6-afcd-4f59-b495-3948a9a7d0f7" providerId="ADAL" clId="{15B7B2BE-6363-47AE-BE8A-613B4274A00F}" dt="2022-10-03T20:17:55.050" v="47" actId="1076"/>
          <ac:picMkLst>
            <pc:docMk/>
            <pc:sldMk cId="3724009850" sldId="270"/>
            <ac:picMk id="7" creationId="{625C520D-F86A-6469-E327-2D9B931F9634}"/>
          </ac:picMkLst>
        </pc:picChg>
        <pc:picChg chg="add mod modCrop">
          <ac:chgData name="Alford III, Tesla N." userId="babd66a6-afcd-4f59-b495-3948a9a7d0f7" providerId="ADAL" clId="{15B7B2BE-6363-47AE-BE8A-613B4274A00F}" dt="2022-10-03T20:14:14.990" v="37" actId="1076"/>
          <ac:picMkLst>
            <pc:docMk/>
            <pc:sldMk cId="3724009850" sldId="270"/>
            <ac:picMk id="8" creationId="{0547D4E6-8260-422C-A95C-50CA41871D74}"/>
          </ac:picMkLst>
        </pc:picChg>
        <pc:picChg chg="add del">
          <ac:chgData name="Alford III, Tesla N." userId="babd66a6-afcd-4f59-b495-3948a9a7d0f7" providerId="ADAL" clId="{15B7B2BE-6363-47AE-BE8A-613B4274A00F}" dt="2022-10-03T20:26:43.635" v="69"/>
          <ac:picMkLst>
            <pc:docMk/>
            <pc:sldMk cId="3724009850" sldId="270"/>
            <ac:picMk id="62466" creationId="{A96A2726-0100-CCFC-D66C-8B95108963F1}"/>
          </ac:picMkLst>
        </pc:picChg>
        <pc:picChg chg="add del">
          <ac:chgData name="Alford III, Tesla N." userId="babd66a6-afcd-4f59-b495-3948a9a7d0f7" providerId="ADAL" clId="{15B7B2BE-6363-47AE-BE8A-613B4274A00F}" dt="2022-10-03T20:26:52.094" v="71"/>
          <ac:picMkLst>
            <pc:docMk/>
            <pc:sldMk cId="3724009850" sldId="270"/>
            <ac:picMk id="62468" creationId="{E17B424F-8F9F-E981-F578-65FC43F3464D}"/>
          </ac:picMkLst>
        </pc:picChg>
      </pc:sldChg>
      <pc:sldChg chg="modSp mod">
        <pc:chgData name="Alford III, Tesla N." userId="babd66a6-afcd-4f59-b495-3948a9a7d0f7" providerId="ADAL" clId="{15B7B2BE-6363-47AE-BE8A-613B4274A00F}" dt="2022-10-12T14:40:59.996" v="1303" actId="20577"/>
        <pc:sldMkLst>
          <pc:docMk/>
          <pc:sldMk cId="3553592651" sldId="275"/>
        </pc:sldMkLst>
        <pc:spChg chg="mod">
          <ac:chgData name="Alford III, Tesla N." userId="babd66a6-afcd-4f59-b495-3948a9a7d0f7" providerId="ADAL" clId="{15B7B2BE-6363-47AE-BE8A-613B4274A00F}" dt="2022-10-12T14:40:59.996" v="1303" actId="20577"/>
          <ac:spMkLst>
            <pc:docMk/>
            <pc:sldMk cId="3553592651" sldId="275"/>
            <ac:spMk id="3" creationId="{60EC2CC0-3825-834D-6204-676FC4BBAB58}"/>
          </ac:spMkLst>
        </pc:spChg>
      </pc:sldChg>
      <pc:sldChg chg="modSp mod ord">
        <pc:chgData name="Alford III, Tesla N." userId="babd66a6-afcd-4f59-b495-3948a9a7d0f7" providerId="ADAL" clId="{15B7B2BE-6363-47AE-BE8A-613B4274A00F}" dt="2022-10-12T14:40:36.984" v="1295" actId="20577"/>
        <pc:sldMkLst>
          <pc:docMk/>
          <pc:sldMk cId="3283620086" sldId="289"/>
        </pc:sldMkLst>
        <pc:spChg chg="mod">
          <ac:chgData name="Alford III, Tesla N." userId="babd66a6-afcd-4f59-b495-3948a9a7d0f7" providerId="ADAL" clId="{15B7B2BE-6363-47AE-BE8A-613B4274A00F}" dt="2022-10-12T14:40:36.984" v="1295" actId="20577"/>
          <ac:spMkLst>
            <pc:docMk/>
            <pc:sldMk cId="3283620086" sldId="289"/>
            <ac:spMk id="7" creationId="{B91ACEBE-1FAE-96FC-DE44-85E09322B3F5}"/>
          </ac:spMkLst>
        </pc:spChg>
      </pc:sldChg>
      <pc:sldChg chg="modSp mod">
        <pc:chgData name="Alford III, Tesla N." userId="babd66a6-afcd-4f59-b495-3948a9a7d0f7" providerId="ADAL" clId="{15B7B2BE-6363-47AE-BE8A-613B4274A00F}" dt="2022-10-12T14:41:06.309" v="1305" actId="20577"/>
        <pc:sldMkLst>
          <pc:docMk/>
          <pc:sldMk cId="1260177162" sldId="290"/>
        </pc:sldMkLst>
        <pc:spChg chg="mod">
          <ac:chgData name="Alford III, Tesla N." userId="babd66a6-afcd-4f59-b495-3948a9a7d0f7" providerId="ADAL" clId="{15B7B2BE-6363-47AE-BE8A-613B4274A00F}" dt="2022-10-12T14:41:06.309" v="1305" actId="20577"/>
          <ac:spMkLst>
            <pc:docMk/>
            <pc:sldMk cId="1260177162" sldId="290"/>
            <ac:spMk id="6" creationId="{4AED7E45-E2F2-76DB-8C6E-0F1DBBE35B44}"/>
          </ac:spMkLst>
        </pc:spChg>
        <pc:graphicFrameChg chg="modGraphic">
          <ac:chgData name="Alford III, Tesla N." userId="babd66a6-afcd-4f59-b495-3948a9a7d0f7" providerId="ADAL" clId="{15B7B2BE-6363-47AE-BE8A-613B4274A00F}" dt="2022-10-12T03:34:06.846" v="1150" actId="20577"/>
          <ac:graphicFrameMkLst>
            <pc:docMk/>
            <pc:sldMk cId="1260177162" sldId="290"/>
            <ac:graphicFrameMk id="5" creationId="{038438B6-F068-DD5C-A4A5-CC41B67EF6E9}"/>
          </ac:graphicFrameMkLst>
        </pc:graphicFrameChg>
      </pc:sldChg>
      <pc:sldChg chg="addSp delSp modSp add mod">
        <pc:chgData name="Alford III, Tesla N." userId="babd66a6-afcd-4f59-b495-3948a9a7d0f7" providerId="ADAL" clId="{15B7B2BE-6363-47AE-BE8A-613B4274A00F}" dt="2022-10-12T02:13:06.944" v="890" actId="1076"/>
        <pc:sldMkLst>
          <pc:docMk/>
          <pc:sldMk cId="2990621880" sldId="292"/>
        </pc:sldMkLst>
        <pc:spChg chg="add mod">
          <ac:chgData name="Alford III, Tesla N." userId="babd66a6-afcd-4f59-b495-3948a9a7d0f7" providerId="ADAL" clId="{15B7B2BE-6363-47AE-BE8A-613B4274A00F}" dt="2022-10-03T20:38:08.465" v="120" actId="1076"/>
          <ac:spMkLst>
            <pc:docMk/>
            <pc:sldMk cId="2990621880" sldId="292"/>
            <ac:spMk id="4" creationId="{1EFB8A72-B0F7-3FCE-520B-2C1C639F5F42}"/>
          </ac:spMkLst>
        </pc:spChg>
        <pc:spChg chg="mod">
          <ac:chgData name="Alford III, Tesla N." userId="babd66a6-afcd-4f59-b495-3948a9a7d0f7" providerId="ADAL" clId="{15B7B2BE-6363-47AE-BE8A-613B4274A00F}" dt="2022-10-03T20:27:51.759" v="84" actId="14100"/>
          <ac:spMkLst>
            <pc:docMk/>
            <pc:sldMk cId="2990621880" sldId="292"/>
            <ac:spMk id="9" creationId="{B1982CB0-840F-9850-1FA0-E3D61D9C434A}"/>
          </ac:spMkLst>
        </pc:spChg>
        <pc:spChg chg="del">
          <ac:chgData name="Alford III, Tesla N." userId="babd66a6-afcd-4f59-b495-3948a9a7d0f7" providerId="ADAL" clId="{15B7B2BE-6363-47AE-BE8A-613B4274A00F}" dt="2022-10-03T20:27:08.482" v="73" actId="478"/>
          <ac:spMkLst>
            <pc:docMk/>
            <pc:sldMk cId="2990621880" sldId="292"/>
            <ac:spMk id="10" creationId="{083E06E6-9A53-CAFA-0424-24704D7A9A11}"/>
          </ac:spMkLst>
        </pc:spChg>
        <pc:picChg chg="del">
          <ac:chgData name="Alford III, Tesla N." userId="babd66a6-afcd-4f59-b495-3948a9a7d0f7" providerId="ADAL" clId="{15B7B2BE-6363-47AE-BE8A-613B4274A00F}" dt="2022-10-03T20:27:08.482" v="73" actId="478"/>
          <ac:picMkLst>
            <pc:docMk/>
            <pc:sldMk cId="2990621880" sldId="292"/>
            <ac:picMk id="4" creationId="{726D508E-E350-EF91-D96E-AE7420B6DE2E}"/>
          </ac:picMkLst>
        </pc:picChg>
        <pc:picChg chg="del">
          <ac:chgData name="Alford III, Tesla N." userId="babd66a6-afcd-4f59-b495-3948a9a7d0f7" providerId="ADAL" clId="{15B7B2BE-6363-47AE-BE8A-613B4274A00F}" dt="2022-10-03T20:27:08.482" v="73" actId="478"/>
          <ac:picMkLst>
            <pc:docMk/>
            <pc:sldMk cId="2990621880" sldId="292"/>
            <ac:picMk id="5" creationId="{92890478-4BDC-06E4-0CD7-5C18740733CD}"/>
          </ac:picMkLst>
        </pc:picChg>
        <pc:picChg chg="mod ord">
          <ac:chgData name="Alford III, Tesla N." userId="babd66a6-afcd-4f59-b495-3948a9a7d0f7" providerId="ADAL" clId="{15B7B2BE-6363-47AE-BE8A-613B4274A00F}" dt="2022-10-12T02:12:34.927" v="887" actId="167"/>
          <ac:picMkLst>
            <pc:docMk/>
            <pc:sldMk cId="2990621880" sldId="292"/>
            <ac:picMk id="7" creationId="{625C520D-F86A-6469-E327-2D9B931F9634}"/>
          </ac:picMkLst>
        </pc:picChg>
        <pc:picChg chg="mod">
          <ac:chgData name="Alford III, Tesla N." userId="babd66a6-afcd-4f59-b495-3948a9a7d0f7" providerId="ADAL" clId="{15B7B2BE-6363-47AE-BE8A-613B4274A00F}" dt="2022-10-03T20:27:24.443" v="78" actId="1076"/>
          <ac:picMkLst>
            <pc:docMk/>
            <pc:sldMk cId="2990621880" sldId="292"/>
            <ac:picMk id="8" creationId="{0547D4E6-8260-422C-A95C-50CA41871D74}"/>
          </ac:picMkLst>
        </pc:picChg>
        <pc:picChg chg="add del mod">
          <ac:chgData name="Alford III, Tesla N." userId="babd66a6-afcd-4f59-b495-3948a9a7d0f7" providerId="ADAL" clId="{15B7B2BE-6363-47AE-BE8A-613B4274A00F}" dt="2022-10-03T20:29:22.202" v="91" actId="21"/>
          <ac:picMkLst>
            <pc:docMk/>
            <pc:sldMk cId="2990621880" sldId="292"/>
            <ac:picMk id="11" creationId="{B851DFF6-D028-4030-50F2-6B97B21D74BC}"/>
          </ac:picMkLst>
        </pc:picChg>
        <pc:picChg chg="add mod ord">
          <ac:chgData name="Alford III, Tesla N." userId="babd66a6-afcd-4f59-b495-3948a9a7d0f7" providerId="ADAL" clId="{15B7B2BE-6363-47AE-BE8A-613B4274A00F}" dt="2022-10-12T02:12:31.470" v="886" actId="167"/>
          <ac:picMkLst>
            <pc:docMk/>
            <pc:sldMk cId="2990621880" sldId="292"/>
            <ac:picMk id="12" creationId="{87280680-495F-945C-080C-9966900E53BF}"/>
          </ac:picMkLst>
        </pc:picChg>
        <pc:picChg chg="add del mod ord">
          <ac:chgData name="Alford III, Tesla N." userId="babd66a6-afcd-4f59-b495-3948a9a7d0f7" providerId="ADAL" clId="{15B7B2BE-6363-47AE-BE8A-613B4274A00F}" dt="2022-10-03T20:30:41.530" v="102" actId="478"/>
          <ac:picMkLst>
            <pc:docMk/>
            <pc:sldMk cId="2990621880" sldId="292"/>
            <ac:picMk id="13" creationId="{88BF1E70-6F49-E99A-18C5-8723060D6ED5}"/>
          </ac:picMkLst>
        </pc:picChg>
        <pc:picChg chg="add mod ord">
          <ac:chgData name="Alford III, Tesla N." userId="babd66a6-afcd-4f59-b495-3948a9a7d0f7" providerId="ADAL" clId="{15B7B2BE-6363-47AE-BE8A-613B4274A00F}" dt="2022-10-12T02:13:06.944" v="890" actId="1076"/>
          <ac:picMkLst>
            <pc:docMk/>
            <pc:sldMk cId="2990621880" sldId="292"/>
            <ac:picMk id="14" creationId="{9CC52A4E-02DC-21D0-808D-83DC94E82FEF}"/>
          </ac:picMkLst>
        </pc:picChg>
      </pc:sldChg>
      <pc:sldChg chg="delSp modSp mod">
        <pc:chgData name="Alford III, Tesla N." userId="babd66a6-afcd-4f59-b495-3948a9a7d0f7" providerId="ADAL" clId="{15B7B2BE-6363-47AE-BE8A-613B4274A00F}" dt="2022-10-12T14:41:57.306" v="1323" actId="478"/>
        <pc:sldMkLst>
          <pc:docMk/>
          <pc:sldMk cId="2830437999" sldId="293"/>
        </pc:sldMkLst>
        <pc:spChg chg="del mod">
          <ac:chgData name="Alford III, Tesla N." userId="babd66a6-afcd-4f59-b495-3948a9a7d0f7" providerId="ADAL" clId="{15B7B2BE-6363-47AE-BE8A-613B4274A00F}" dt="2022-10-12T14:41:57.306" v="1323" actId="478"/>
          <ac:spMkLst>
            <pc:docMk/>
            <pc:sldMk cId="2830437999" sldId="293"/>
            <ac:spMk id="7" creationId="{7C39EA15-E9FC-3626-5CE3-DC9C0AE1E172}"/>
          </ac:spMkLst>
        </pc:spChg>
      </pc:sldChg>
      <pc:sldChg chg="modSp mod">
        <pc:chgData name="Alford III, Tesla N." userId="babd66a6-afcd-4f59-b495-3948a9a7d0f7" providerId="ADAL" clId="{15B7B2BE-6363-47AE-BE8A-613B4274A00F}" dt="2022-10-12T02:36:34.696" v="943" actId="20577"/>
        <pc:sldMkLst>
          <pc:docMk/>
          <pc:sldMk cId="2905346201" sldId="294"/>
        </pc:sldMkLst>
        <pc:spChg chg="mod">
          <ac:chgData name="Alford III, Tesla N." userId="babd66a6-afcd-4f59-b495-3948a9a7d0f7" providerId="ADAL" clId="{15B7B2BE-6363-47AE-BE8A-613B4274A00F}" dt="2022-10-12T02:36:34.696" v="943" actId="20577"/>
          <ac:spMkLst>
            <pc:docMk/>
            <pc:sldMk cId="2905346201" sldId="294"/>
            <ac:spMk id="3" creationId="{C1A53CEA-E4BA-963F-ACE1-61ACD465EA47}"/>
          </ac:spMkLst>
        </pc:spChg>
      </pc:sldChg>
      <pc:sldChg chg="modSp mod addCm delCm">
        <pc:chgData name="Alford III, Tesla N." userId="babd66a6-afcd-4f59-b495-3948a9a7d0f7" providerId="ADAL" clId="{15B7B2BE-6363-47AE-BE8A-613B4274A00F}" dt="2022-10-12T14:39:15.980" v="1287"/>
        <pc:sldMkLst>
          <pc:docMk/>
          <pc:sldMk cId="2080246197" sldId="296"/>
        </pc:sldMkLst>
        <pc:spChg chg="mod">
          <ac:chgData name="Alford III, Tesla N." userId="babd66a6-afcd-4f59-b495-3948a9a7d0f7" providerId="ADAL" clId="{15B7B2BE-6363-47AE-BE8A-613B4274A00F}" dt="2022-10-12T13:57:54.887" v="1186" actId="13926"/>
          <ac:spMkLst>
            <pc:docMk/>
            <pc:sldMk cId="2080246197" sldId="296"/>
            <ac:spMk id="14" creationId="{9BE358BC-16B3-D375-608D-D85EE7EEA716}"/>
          </ac:spMkLst>
        </pc:spChg>
      </pc:sldChg>
      <pc:sldChg chg="modSp mod">
        <pc:chgData name="Alford III, Tesla N." userId="babd66a6-afcd-4f59-b495-3948a9a7d0f7" providerId="ADAL" clId="{15B7B2BE-6363-47AE-BE8A-613B4274A00F}" dt="2022-10-12T13:52:29.994" v="1180" actId="20577"/>
        <pc:sldMkLst>
          <pc:docMk/>
          <pc:sldMk cId="3680902242" sldId="298"/>
        </pc:sldMkLst>
        <pc:spChg chg="mod">
          <ac:chgData name="Alford III, Tesla N." userId="babd66a6-afcd-4f59-b495-3948a9a7d0f7" providerId="ADAL" clId="{15B7B2BE-6363-47AE-BE8A-613B4274A00F}" dt="2022-10-12T13:52:29.994" v="1180" actId="20577"/>
          <ac:spMkLst>
            <pc:docMk/>
            <pc:sldMk cId="3680902242" sldId="298"/>
            <ac:spMk id="8" creationId="{C26525BB-8AEC-13E0-0C1E-E60685D7C4DD}"/>
          </ac:spMkLst>
        </pc:spChg>
      </pc:sldChg>
      <pc:sldChg chg="addSp delSp modSp del mod">
        <pc:chgData name="Alford III, Tesla N." userId="babd66a6-afcd-4f59-b495-3948a9a7d0f7" providerId="ADAL" clId="{15B7B2BE-6363-47AE-BE8A-613B4274A00F}" dt="2022-10-12T03:22:00.594" v="1116" actId="47"/>
        <pc:sldMkLst>
          <pc:docMk/>
          <pc:sldMk cId="1415713922" sldId="299"/>
        </pc:sldMkLst>
        <pc:graphicFrameChg chg="mod">
          <ac:chgData name="Alford III, Tesla N." userId="babd66a6-afcd-4f59-b495-3948a9a7d0f7" providerId="ADAL" clId="{15B7B2BE-6363-47AE-BE8A-613B4274A00F}" dt="2022-10-12T03:10:03.062" v="1072"/>
          <ac:graphicFrameMkLst>
            <pc:docMk/>
            <pc:sldMk cId="1415713922" sldId="299"/>
            <ac:graphicFrameMk id="15" creationId="{4348B20E-17F5-2DDD-4317-A4D772621856}"/>
          </ac:graphicFrameMkLst>
        </pc:graphicFrameChg>
        <pc:picChg chg="add del mod">
          <ac:chgData name="Alford III, Tesla N." userId="babd66a6-afcd-4f59-b495-3948a9a7d0f7" providerId="ADAL" clId="{15B7B2BE-6363-47AE-BE8A-613B4274A00F}" dt="2022-10-07T19:31:11.715" v="194" actId="21"/>
          <ac:picMkLst>
            <pc:docMk/>
            <pc:sldMk cId="1415713922" sldId="299"/>
            <ac:picMk id="3" creationId="{FFAAD52E-D4F0-8B17-BE2F-3ED5C382C0B5}"/>
          </ac:picMkLst>
        </pc:picChg>
      </pc:sldChg>
      <pc:sldChg chg="del">
        <pc:chgData name="Alford III, Tesla N." userId="babd66a6-afcd-4f59-b495-3948a9a7d0f7" providerId="ADAL" clId="{15B7B2BE-6363-47AE-BE8A-613B4274A00F}" dt="2022-10-12T03:21:58.462" v="1115" actId="47"/>
        <pc:sldMkLst>
          <pc:docMk/>
          <pc:sldMk cId="2479728041" sldId="300"/>
        </pc:sldMkLst>
      </pc:sldChg>
      <pc:sldChg chg="addSp delSp modSp new del mod">
        <pc:chgData name="Alford III, Tesla N." userId="babd66a6-afcd-4f59-b495-3948a9a7d0f7" providerId="ADAL" clId="{15B7B2BE-6363-47AE-BE8A-613B4274A00F}" dt="2022-10-07T20:29:56.663" v="881" actId="2696"/>
        <pc:sldMkLst>
          <pc:docMk/>
          <pc:sldMk cId="3052025555" sldId="301"/>
        </pc:sldMkLst>
        <pc:spChg chg="del">
          <ac:chgData name="Alford III, Tesla N." userId="babd66a6-afcd-4f59-b495-3948a9a7d0f7" providerId="ADAL" clId="{15B7B2BE-6363-47AE-BE8A-613B4274A00F}" dt="2022-10-07T19:47:08.738" v="428"/>
          <ac:spMkLst>
            <pc:docMk/>
            <pc:sldMk cId="3052025555" sldId="301"/>
            <ac:spMk id="2" creationId="{82F36D69-F429-628A-C580-6344DA732C82}"/>
          </ac:spMkLst>
        </pc:spChg>
        <pc:spChg chg="del">
          <ac:chgData name="Alford III, Tesla N." userId="babd66a6-afcd-4f59-b495-3948a9a7d0f7" providerId="ADAL" clId="{15B7B2BE-6363-47AE-BE8A-613B4274A00F}" dt="2022-10-07T19:48:46.532" v="443" actId="1032"/>
          <ac:spMkLst>
            <pc:docMk/>
            <pc:sldMk cId="3052025555" sldId="301"/>
            <ac:spMk id="3" creationId="{F8C0BDDD-05E2-27C6-1E28-E8EFEC8B97A3}"/>
          </ac:spMkLst>
        </pc:spChg>
        <pc:spChg chg="add mod">
          <ac:chgData name="Alford III, Tesla N." userId="babd66a6-afcd-4f59-b495-3948a9a7d0f7" providerId="ADAL" clId="{15B7B2BE-6363-47AE-BE8A-613B4274A00F}" dt="2022-10-07T19:47:17.279" v="442" actId="20577"/>
          <ac:spMkLst>
            <pc:docMk/>
            <pc:sldMk cId="3052025555" sldId="301"/>
            <ac:spMk id="4" creationId="{618DBB92-CE69-9ECB-50E4-9B8A7A5AC635}"/>
          </ac:spMkLst>
        </pc:spChg>
        <pc:graphicFrameChg chg="add mod modGraphic">
          <ac:chgData name="Alford III, Tesla N." userId="babd66a6-afcd-4f59-b495-3948a9a7d0f7" providerId="ADAL" clId="{15B7B2BE-6363-47AE-BE8A-613B4274A00F}" dt="2022-10-07T20:02:37.116" v="813" actId="20577"/>
          <ac:graphicFrameMkLst>
            <pc:docMk/>
            <pc:sldMk cId="3052025555" sldId="301"/>
            <ac:graphicFrameMk id="5" creationId="{AFA1D951-F7AA-640C-70FF-AE03DDCD8B7B}"/>
          </ac:graphicFrameMkLst>
        </pc:graphicFrameChg>
      </pc:sldChg>
      <pc:sldChg chg="addSp delSp modSp new mod delAnim modAnim">
        <pc:chgData name="Alford III, Tesla N." userId="babd66a6-afcd-4f59-b495-3948a9a7d0f7" providerId="ADAL" clId="{15B7B2BE-6363-47AE-BE8A-613B4274A00F}" dt="2022-10-12T02:39:36.831" v="976" actId="478"/>
        <pc:sldMkLst>
          <pc:docMk/>
          <pc:sldMk cId="4110407194" sldId="302"/>
        </pc:sldMkLst>
        <pc:spChg chg="del">
          <ac:chgData name="Alford III, Tesla N." userId="babd66a6-afcd-4f59-b495-3948a9a7d0f7" providerId="ADAL" clId="{15B7B2BE-6363-47AE-BE8A-613B4274A00F}" dt="2022-10-07T20:03:49.757" v="816"/>
          <ac:spMkLst>
            <pc:docMk/>
            <pc:sldMk cId="4110407194" sldId="302"/>
            <ac:spMk id="2" creationId="{43643D24-319A-6C91-7C0D-AE54927D0F62}"/>
          </ac:spMkLst>
        </pc:spChg>
        <pc:spChg chg="del">
          <ac:chgData name="Alford III, Tesla N." userId="babd66a6-afcd-4f59-b495-3948a9a7d0f7" providerId="ADAL" clId="{15B7B2BE-6363-47AE-BE8A-613B4274A00F}" dt="2022-10-07T20:03:59.524" v="817" actId="478"/>
          <ac:spMkLst>
            <pc:docMk/>
            <pc:sldMk cId="4110407194" sldId="302"/>
            <ac:spMk id="3" creationId="{1CE7E97A-D5CB-E660-99C1-7AC9C71C6C9D}"/>
          </ac:spMkLst>
        </pc:spChg>
        <pc:spChg chg="add mod">
          <ac:chgData name="Alford III, Tesla N." userId="babd66a6-afcd-4f59-b495-3948a9a7d0f7" providerId="ADAL" clId="{15B7B2BE-6363-47AE-BE8A-613B4274A00F}" dt="2022-10-07T20:06:47.710" v="827" actId="1076"/>
          <ac:spMkLst>
            <pc:docMk/>
            <pc:sldMk cId="4110407194" sldId="302"/>
            <ac:spMk id="5" creationId="{F2CA2D33-6ECB-F34A-D756-597E8ABF2E8D}"/>
          </ac:spMkLst>
        </pc:spChg>
        <pc:spChg chg="add del mod">
          <ac:chgData name="Alford III, Tesla N." userId="babd66a6-afcd-4f59-b495-3948a9a7d0f7" providerId="ADAL" clId="{15B7B2BE-6363-47AE-BE8A-613B4274A00F}" dt="2022-10-07T20:06:39.002" v="825"/>
          <ac:spMkLst>
            <pc:docMk/>
            <pc:sldMk cId="4110407194" sldId="302"/>
            <ac:spMk id="8" creationId="{4FF42B77-5C81-7FC2-B606-61B02F2D93C5}"/>
          </ac:spMkLst>
        </pc:spChg>
        <pc:spChg chg="add del mod">
          <ac:chgData name="Alford III, Tesla N." userId="babd66a6-afcd-4f59-b495-3948a9a7d0f7" providerId="ADAL" clId="{15B7B2BE-6363-47AE-BE8A-613B4274A00F}" dt="2022-10-12T02:19:04.130" v="891" actId="478"/>
          <ac:spMkLst>
            <pc:docMk/>
            <pc:sldMk cId="4110407194" sldId="302"/>
            <ac:spMk id="9" creationId="{CBA64FC8-56D1-5495-4E67-09C9D327522E}"/>
          </ac:spMkLst>
        </pc:spChg>
        <pc:spChg chg="add del mod">
          <ac:chgData name="Alford III, Tesla N." userId="babd66a6-afcd-4f59-b495-3948a9a7d0f7" providerId="ADAL" clId="{15B7B2BE-6363-47AE-BE8A-613B4274A00F}" dt="2022-10-12T02:22:53.247" v="905" actId="478"/>
          <ac:spMkLst>
            <pc:docMk/>
            <pc:sldMk cId="4110407194" sldId="302"/>
            <ac:spMk id="14" creationId="{61A03EA5-6E54-7794-CB1B-78F952B2B3DA}"/>
          </ac:spMkLst>
        </pc:spChg>
        <pc:spChg chg="add mod">
          <ac:chgData name="Alford III, Tesla N." userId="babd66a6-afcd-4f59-b495-3948a9a7d0f7" providerId="ADAL" clId="{15B7B2BE-6363-47AE-BE8A-613B4274A00F}" dt="2022-10-12T02:22:25.685" v="903" actId="1076"/>
          <ac:spMkLst>
            <pc:docMk/>
            <pc:sldMk cId="4110407194" sldId="302"/>
            <ac:spMk id="15" creationId="{30A45B15-3A77-9CEA-DB33-B7EAD2E6495A}"/>
          </ac:spMkLst>
        </pc:spChg>
        <pc:spChg chg="add mod">
          <ac:chgData name="Alford III, Tesla N." userId="babd66a6-afcd-4f59-b495-3948a9a7d0f7" providerId="ADAL" clId="{15B7B2BE-6363-47AE-BE8A-613B4274A00F}" dt="2022-10-12T02:21:47.011" v="898" actId="1076"/>
          <ac:spMkLst>
            <pc:docMk/>
            <pc:sldMk cId="4110407194" sldId="302"/>
            <ac:spMk id="17" creationId="{097B0308-0379-45C7-101B-9D4FAA535189}"/>
          </ac:spMkLst>
        </pc:spChg>
        <pc:spChg chg="del mod">
          <ac:chgData name="Alford III, Tesla N." userId="babd66a6-afcd-4f59-b495-3948a9a7d0f7" providerId="ADAL" clId="{15B7B2BE-6363-47AE-BE8A-613B4274A00F}" dt="2022-10-12T02:39:36.831" v="976" actId="478"/>
          <ac:spMkLst>
            <pc:docMk/>
            <pc:sldMk cId="4110407194" sldId="302"/>
            <ac:spMk id="19" creationId="{6A8433D9-E67A-BB27-92CA-4B51789B5F24}"/>
          </ac:spMkLst>
        </pc:spChg>
        <pc:spChg chg="add mod">
          <ac:chgData name="Alford III, Tesla N." userId="babd66a6-afcd-4f59-b495-3948a9a7d0f7" providerId="ADAL" clId="{15B7B2BE-6363-47AE-BE8A-613B4274A00F}" dt="2022-10-12T02:29:27.861" v="914" actId="1076"/>
          <ac:spMkLst>
            <pc:docMk/>
            <pc:sldMk cId="4110407194" sldId="302"/>
            <ac:spMk id="26" creationId="{803B72BB-7813-DC42-362B-6C77E2272A84}"/>
          </ac:spMkLst>
        </pc:spChg>
        <pc:grpChg chg="mod">
          <ac:chgData name="Alford III, Tesla N." userId="babd66a6-afcd-4f59-b495-3948a9a7d0f7" providerId="ADAL" clId="{15B7B2BE-6363-47AE-BE8A-613B4274A00F}" dt="2022-10-12T02:22:01.936" v="901" actId="1076"/>
          <ac:grpSpMkLst>
            <pc:docMk/>
            <pc:sldMk cId="4110407194" sldId="302"/>
            <ac:grpSpMk id="2" creationId="{D8A98A26-48FE-8545-48AD-360B60EA1961}"/>
          </ac:grpSpMkLst>
        </pc:grpChg>
        <pc:grpChg chg="mod">
          <ac:chgData name="Alford III, Tesla N." userId="babd66a6-afcd-4f59-b495-3948a9a7d0f7" providerId="ADAL" clId="{15B7B2BE-6363-47AE-BE8A-613B4274A00F}" dt="2022-10-12T02:29:27.861" v="914" actId="1076"/>
          <ac:grpSpMkLst>
            <pc:docMk/>
            <pc:sldMk cId="4110407194" sldId="302"/>
            <ac:grpSpMk id="8" creationId="{86782A75-92F6-8E33-04CC-236FF74406AA}"/>
          </ac:grpSpMkLst>
        </pc:grpChg>
        <pc:picChg chg="add mod">
          <ac:chgData name="Alford III, Tesla N." userId="babd66a6-afcd-4f59-b495-3948a9a7d0f7" providerId="ADAL" clId="{15B7B2BE-6363-47AE-BE8A-613B4274A00F}" dt="2022-10-07T20:04:07.760" v="818" actId="1076"/>
          <ac:picMkLst>
            <pc:docMk/>
            <pc:sldMk cId="4110407194" sldId="302"/>
            <ac:picMk id="4" creationId="{36E4BF08-3C3A-3680-875F-6326FEE8D752}"/>
          </ac:picMkLst>
        </pc:picChg>
        <pc:picChg chg="add mod">
          <ac:chgData name="Alford III, Tesla N." userId="babd66a6-afcd-4f59-b495-3948a9a7d0f7" providerId="ADAL" clId="{15B7B2BE-6363-47AE-BE8A-613B4274A00F}" dt="2022-10-12T02:22:29.865" v="904" actId="1076"/>
          <ac:picMkLst>
            <pc:docMk/>
            <pc:sldMk cId="4110407194" sldId="302"/>
            <ac:picMk id="13" creationId="{C04575BD-8AB6-F312-A8D8-2DE17EDC9982}"/>
          </ac:picMkLst>
        </pc:picChg>
        <pc:picChg chg="add mod">
          <ac:chgData name="Alford III, Tesla N." userId="babd66a6-afcd-4f59-b495-3948a9a7d0f7" providerId="ADAL" clId="{15B7B2BE-6363-47AE-BE8A-613B4274A00F}" dt="2022-10-12T02:21:47.011" v="898" actId="1076"/>
          <ac:picMkLst>
            <pc:docMk/>
            <pc:sldMk cId="4110407194" sldId="302"/>
            <ac:picMk id="18" creationId="{5D249C80-1554-1EF0-B6D9-8BF94E7B31B4}"/>
          </ac:picMkLst>
        </pc:picChg>
        <pc:cxnChg chg="add del mod">
          <ac:chgData name="Alford III, Tesla N." userId="babd66a6-afcd-4f59-b495-3948a9a7d0f7" providerId="ADAL" clId="{15B7B2BE-6363-47AE-BE8A-613B4274A00F}" dt="2022-10-12T02:19:06.829" v="892" actId="478"/>
          <ac:cxnSpMkLst>
            <pc:docMk/>
            <pc:sldMk cId="4110407194" sldId="302"/>
            <ac:cxnSpMk id="6" creationId="{F8D8250C-D981-11B3-DDEE-89FE7F902EC6}"/>
          </ac:cxnSpMkLst>
        </pc:cxnChg>
        <pc:cxnChg chg="add del mod">
          <ac:chgData name="Alford III, Tesla N." userId="babd66a6-afcd-4f59-b495-3948a9a7d0f7" providerId="ADAL" clId="{15B7B2BE-6363-47AE-BE8A-613B4274A00F}" dt="2022-10-12T02:23:10.108" v="908" actId="478"/>
          <ac:cxnSpMkLst>
            <pc:docMk/>
            <pc:sldMk cId="4110407194" sldId="302"/>
            <ac:cxnSpMk id="10" creationId="{EB2C72F2-348E-0252-CA09-655B10F7ADEE}"/>
          </ac:cxnSpMkLst>
        </pc:cxnChg>
        <pc:cxnChg chg="add mod">
          <ac:chgData name="Alford III, Tesla N." userId="babd66a6-afcd-4f59-b495-3948a9a7d0f7" providerId="ADAL" clId="{15B7B2BE-6363-47AE-BE8A-613B4274A00F}" dt="2022-10-07T20:26:32.468" v="862" actId="692"/>
          <ac:cxnSpMkLst>
            <pc:docMk/>
            <pc:sldMk cId="4110407194" sldId="302"/>
            <ac:cxnSpMk id="16" creationId="{08FFBB99-BC98-056C-3492-1D8DADA45D33}"/>
          </ac:cxnSpMkLst>
        </pc:cxnChg>
        <pc:cxnChg chg="add mod">
          <ac:chgData name="Alford III, Tesla N." userId="babd66a6-afcd-4f59-b495-3948a9a7d0f7" providerId="ADAL" clId="{15B7B2BE-6363-47AE-BE8A-613B4274A00F}" dt="2022-10-07T20:26:58.443" v="865" actId="14100"/>
          <ac:cxnSpMkLst>
            <pc:docMk/>
            <pc:sldMk cId="4110407194" sldId="302"/>
            <ac:cxnSpMk id="20" creationId="{5BF793BB-0092-5992-3F30-BD1345776658}"/>
          </ac:cxnSpMkLst>
        </pc:cxnChg>
        <pc:cxnChg chg="add mod">
          <ac:chgData name="Alford III, Tesla N." userId="babd66a6-afcd-4f59-b495-3948a9a7d0f7" providerId="ADAL" clId="{15B7B2BE-6363-47AE-BE8A-613B4274A00F}" dt="2022-10-07T20:27:55.637" v="873" actId="14100"/>
          <ac:cxnSpMkLst>
            <pc:docMk/>
            <pc:sldMk cId="4110407194" sldId="302"/>
            <ac:cxnSpMk id="22" creationId="{A783C883-B47C-F71A-EDF0-F93B4103F3EA}"/>
          </ac:cxnSpMkLst>
        </pc:cxnChg>
      </pc:sldChg>
      <pc:sldChg chg="addSp modSp mod ord">
        <pc:chgData name="Alford III, Tesla N." userId="babd66a6-afcd-4f59-b495-3948a9a7d0f7" providerId="ADAL" clId="{15B7B2BE-6363-47AE-BE8A-613B4274A00F}" dt="2022-10-12T14:40:15.816" v="1291" actId="20577"/>
        <pc:sldMkLst>
          <pc:docMk/>
          <pc:sldMk cId="1890539219" sldId="305"/>
        </pc:sldMkLst>
        <pc:spChg chg="mod">
          <ac:chgData name="Alford III, Tesla N." userId="babd66a6-afcd-4f59-b495-3948a9a7d0f7" providerId="ADAL" clId="{15B7B2BE-6363-47AE-BE8A-613B4274A00F}" dt="2022-10-12T14:40:15.816" v="1291" actId="20577"/>
          <ac:spMkLst>
            <pc:docMk/>
            <pc:sldMk cId="1890539219" sldId="305"/>
            <ac:spMk id="3" creationId="{B5F24BE6-AF8B-D045-F258-AF110202A7CA}"/>
          </ac:spMkLst>
        </pc:spChg>
        <pc:spChg chg="mod">
          <ac:chgData name="Alford III, Tesla N." userId="babd66a6-afcd-4f59-b495-3948a9a7d0f7" providerId="ADAL" clId="{15B7B2BE-6363-47AE-BE8A-613B4274A00F}" dt="2022-10-12T14:28:12.037" v="1286" actId="20577"/>
          <ac:spMkLst>
            <pc:docMk/>
            <pc:sldMk cId="1890539219" sldId="305"/>
            <ac:spMk id="4" creationId="{83297EEC-6299-D924-2B6D-504618678982}"/>
          </ac:spMkLst>
        </pc:spChg>
        <pc:spChg chg="add mod">
          <ac:chgData name="Alford III, Tesla N." userId="babd66a6-afcd-4f59-b495-3948a9a7d0f7" providerId="ADAL" clId="{15B7B2BE-6363-47AE-BE8A-613B4274A00F}" dt="2022-10-12T14:02:26.933" v="1220" actId="1076"/>
          <ac:spMkLst>
            <pc:docMk/>
            <pc:sldMk cId="1890539219" sldId="305"/>
            <ac:spMk id="5" creationId="{00D6513D-B2F3-290B-3745-AC2828A9A872}"/>
          </ac:spMkLst>
        </pc:spChg>
        <pc:spChg chg="mod">
          <ac:chgData name="Alford III, Tesla N." userId="babd66a6-afcd-4f59-b495-3948a9a7d0f7" providerId="ADAL" clId="{15B7B2BE-6363-47AE-BE8A-613B4274A00F}" dt="2022-10-12T14:18:31.123" v="1271" actId="20577"/>
          <ac:spMkLst>
            <pc:docMk/>
            <pc:sldMk cId="1890539219" sldId="305"/>
            <ac:spMk id="6" creationId="{7590E0A4-719A-8BC9-7311-41EAB006515F}"/>
          </ac:spMkLst>
        </pc:spChg>
      </pc:sldChg>
      <pc:sldChg chg="modSp mod">
        <pc:chgData name="Alford III, Tesla N." userId="babd66a6-afcd-4f59-b495-3948a9a7d0f7" providerId="ADAL" clId="{15B7B2BE-6363-47AE-BE8A-613B4274A00F}" dt="2022-10-12T14:40:23.094" v="1293" actId="20577"/>
        <pc:sldMkLst>
          <pc:docMk/>
          <pc:sldMk cId="749659287" sldId="307"/>
        </pc:sldMkLst>
        <pc:spChg chg="mod">
          <ac:chgData name="Alford III, Tesla N." userId="babd66a6-afcd-4f59-b495-3948a9a7d0f7" providerId="ADAL" clId="{15B7B2BE-6363-47AE-BE8A-613B4274A00F}" dt="2022-10-12T14:40:23.094" v="1293" actId="20577"/>
          <ac:spMkLst>
            <pc:docMk/>
            <pc:sldMk cId="749659287" sldId="307"/>
            <ac:spMk id="3" creationId="{222923F7-3118-F864-6129-3ECAB83C0F5B}"/>
          </ac:spMkLst>
        </pc:spChg>
      </pc:sldChg>
      <pc:sldChg chg="addSp delSp modSp mod">
        <pc:chgData name="Alford III, Tesla N." userId="babd66a6-afcd-4f59-b495-3948a9a7d0f7" providerId="ADAL" clId="{15B7B2BE-6363-47AE-BE8A-613B4274A00F}" dt="2022-10-12T02:58:35.442" v="1030"/>
        <pc:sldMkLst>
          <pc:docMk/>
          <pc:sldMk cId="421318452" sldId="311"/>
        </pc:sldMkLst>
        <pc:spChg chg="add mod">
          <ac:chgData name="Alford III, Tesla N." userId="babd66a6-afcd-4f59-b495-3948a9a7d0f7" providerId="ADAL" clId="{15B7B2BE-6363-47AE-BE8A-613B4274A00F}" dt="2022-10-12T02:58:35.442" v="1030"/>
          <ac:spMkLst>
            <pc:docMk/>
            <pc:sldMk cId="421318452" sldId="311"/>
            <ac:spMk id="2" creationId="{00CEC157-855D-CA2B-98BE-B24EFB4BF260}"/>
          </ac:spMkLst>
        </pc:spChg>
        <pc:spChg chg="del">
          <ac:chgData name="Alford III, Tesla N." userId="babd66a6-afcd-4f59-b495-3948a9a7d0f7" providerId="ADAL" clId="{15B7B2BE-6363-47AE-BE8A-613B4274A00F}" dt="2022-10-12T02:58:34.423" v="1029" actId="21"/>
          <ac:spMkLst>
            <pc:docMk/>
            <pc:sldMk cId="421318452" sldId="311"/>
            <ac:spMk id="9" creationId="{6822FDFE-88BF-F5FE-C4AF-84183747D595}"/>
          </ac:spMkLst>
        </pc:spChg>
      </pc:sldChg>
      <pc:sldChg chg="addSp delSp modSp mod">
        <pc:chgData name="Alford III, Tesla N." userId="babd66a6-afcd-4f59-b495-3948a9a7d0f7" providerId="ADAL" clId="{15B7B2BE-6363-47AE-BE8A-613B4274A00F}" dt="2022-10-12T02:46:08.383" v="984" actId="167"/>
        <pc:sldMkLst>
          <pc:docMk/>
          <pc:sldMk cId="3800619108" sldId="312"/>
        </pc:sldMkLst>
        <pc:picChg chg="add del mod">
          <ac:chgData name="Alford III, Tesla N." userId="babd66a6-afcd-4f59-b495-3948a9a7d0f7" providerId="ADAL" clId="{15B7B2BE-6363-47AE-BE8A-613B4274A00F}" dt="2022-10-12T02:42:00.016" v="978"/>
          <ac:picMkLst>
            <pc:docMk/>
            <pc:sldMk cId="3800619108" sldId="312"/>
            <ac:picMk id="3" creationId="{88449A5E-4EFA-C7F0-D46D-8D08D29E6409}"/>
          </ac:picMkLst>
        </pc:picChg>
        <pc:picChg chg="add mod ord">
          <ac:chgData name="Alford III, Tesla N." userId="babd66a6-afcd-4f59-b495-3948a9a7d0f7" providerId="ADAL" clId="{15B7B2BE-6363-47AE-BE8A-613B4274A00F}" dt="2022-10-12T02:46:08.383" v="984" actId="167"/>
          <ac:picMkLst>
            <pc:docMk/>
            <pc:sldMk cId="3800619108" sldId="312"/>
            <ac:picMk id="4" creationId="{60943016-A204-3BCC-E297-DB74DAAC2DB3}"/>
          </ac:picMkLst>
        </pc:picChg>
      </pc:sldChg>
      <pc:sldChg chg="modSp mod">
        <pc:chgData name="Alford III, Tesla N." userId="babd66a6-afcd-4f59-b495-3948a9a7d0f7" providerId="ADAL" clId="{15B7B2BE-6363-47AE-BE8A-613B4274A00F}" dt="2022-10-12T14:40:06.381" v="1289" actId="20577"/>
        <pc:sldMkLst>
          <pc:docMk/>
          <pc:sldMk cId="1718364736" sldId="313"/>
        </pc:sldMkLst>
        <pc:spChg chg="mod">
          <ac:chgData name="Alford III, Tesla N." userId="babd66a6-afcd-4f59-b495-3948a9a7d0f7" providerId="ADAL" clId="{15B7B2BE-6363-47AE-BE8A-613B4274A00F}" dt="2022-10-12T14:40:06.381" v="1289" actId="20577"/>
          <ac:spMkLst>
            <pc:docMk/>
            <pc:sldMk cId="1718364736" sldId="313"/>
            <ac:spMk id="8" creationId="{1368E7C8-5062-AEAE-03E5-7DC39DB9FB2D}"/>
          </ac:spMkLst>
        </pc:spChg>
      </pc:sldChg>
      <pc:sldChg chg="modSp mod">
        <pc:chgData name="Alford III, Tesla N." userId="babd66a6-afcd-4f59-b495-3948a9a7d0f7" providerId="ADAL" clId="{15B7B2BE-6363-47AE-BE8A-613B4274A00F}" dt="2022-10-12T13:52:54.154" v="1182" actId="20577"/>
        <pc:sldMkLst>
          <pc:docMk/>
          <pc:sldMk cId="2890421439" sldId="317"/>
        </pc:sldMkLst>
        <pc:spChg chg="mod">
          <ac:chgData name="Alford III, Tesla N." userId="babd66a6-afcd-4f59-b495-3948a9a7d0f7" providerId="ADAL" clId="{15B7B2BE-6363-47AE-BE8A-613B4274A00F}" dt="2022-10-12T13:52:54.154" v="1182" actId="20577"/>
          <ac:spMkLst>
            <pc:docMk/>
            <pc:sldMk cId="2890421439" sldId="317"/>
            <ac:spMk id="7" creationId="{226BB715-07DD-245B-B627-B537E65AF3C4}"/>
          </ac:spMkLst>
        </pc:spChg>
      </pc:sldChg>
      <pc:sldChg chg="addSp delSp modSp new mod ord">
        <pc:chgData name="Alford III, Tesla N." userId="babd66a6-afcd-4f59-b495-3948a9a7d0f7" providerId="ADAL" clId="{15B7B2BE-6363-47AE-BE8A-613B4274A00F}" dt="2022-10-12T02:39:16.112" v="974"/>
        <pc:sldMkLst>
          <pc:docMk/>
          <pc:sldMk cId="2314219121" sldId="319"/>
        </pc:sldMkLst>
        <pc:spChg chg="mod">
          <ac:chgData name="Alford III, Tesla N." userId="babd66a6-afcd-4f59-b495-3948a9a7d0f7" providerId="ADAL" clId="{15B7B2BE-6363-47AE-BE8A-613B4274A00F}" dt="2022-10-12T02:36:56.886" v="965" actId="20577"/>
          <ac:spMkLst>
            <pc:docMk/>
            <pc:sldMk cId="2314219121" sldId="319"/>
            <ac:spMk id="2" creationId="{9B92D1E7-4374-DCE3-6612-6EBDB313A9FD}"/>
          </ac:spMkLst>
        </pc:spChg>
        <pc:spChg chg="del">
          <ac:chgData name="Alford III, Tesla N." userId="babd66a6-afcd-4f59-b495-3948a9a7d0f7" providerId="ADAL" clId="{15B7B2BE-6363-47AE-BE8A-613B4274A00F}" dt="2022-10-12T02:36:58.894" v="966"/>
          <ac:spMkLst>
            <pc:docMk/>
            <pc:sldMk cId="2314219121" sldId="319"/>
            <ac:spMk id="3" creationId="{7DEBBD83-F1DE-7D42-7250-A71509F927BC}"/>
          </ac:spMkLst>
        </pc:spChg>
        <pc:picChg chg="add mod">
          <ac:chgData name="Alford III, Tesla N." userId="babd66a6-afcd-4f59-b495-3948a9a7d0f7" providerId="ADAL" clId="{15B7B2BE-6363-47AE-BE8A-613B4274A00F}" dt="2022-10-12T02:39:16.112" v="974"/>
          <ac:picMkLst>
            <pc:docMk/>
            <pc:sldMk cId="2314219121" sldId="319"/>
            <ac:picMk id="4" creationId="{1B9A7CD6-251D-9EB4-865E-FFF3DB612AE1}"/>
          </ac:picMkLst>
        </pc:picChg>
        <pc:picChg chg="add mod">
          <ac:chgData name="Alford III, Tesla N." userId="babd66a6-afcd-4f59-b495-3948a9a7d0f7" providerId="ADAL" clId="{15B7B2BE-6363-47AE-BE8A-613B4274A00F}" dt="2022-10-12T02:37:17.045" v="971" actId="1076"/>
          <ac:picMkLst>
            <pc:docMk/>
            <pc:sldMk cId="2314219121" sldId="319"/>
            <ac:picMk id="1026" creationId="{67662F4E-E3F5-F6BA-7DCD-0850FF95942F}"/>
          </ac:picMkLst>
        </pc:picChg>
      </pc:sldChg>
      <pc:sldChg chg="addSp delSp modSp new mod modAnim">
        <pc:chgData name="Alford III, Tesla N." userId="babd66a6-afcd-4f59-b495-3948a9a7d0f7" providerId="ADAL" clId="{15B7B2BE-6363-47AE-BE8A-613B4274A00F}" dt="2022-10-12T14:40:48.043" v="1299" actId="20577"/>
        <pc:sldMkLst>
          <pc:docMk/>
          <pc:sldMk cId="485464304" sldId="321"/>
        </pc:sldMkLst>
        <pc:spChg chg="mod">
          <ac:chgData name="Alford III, Tesla N." userId="babd66a6-afcd-4f59-b495-3948a9a7d0f7" providerId="ADAL" clId="{15B7B2BE-6363-47AE-BE8A-613B4274A00F}" dt="2022-10-12T02:56:01.362" v="1026" actId="20577"/>
          <ac:spMkLst>
            <pc:docMk/>
            <pc:sldMk cId="485464304" sldId="321"/>
            <ac:spMk id="2" creationId="{66E9D1EB-5D0C-0028-3748-4D5BA2EAAD59}"/>
          </ac:spMkLst>
        </pc:spChg>
        <pc:spChg chg="del mod">
          <ac:chgData name="Alford III, Tesla N." userId="babd66a6-afcd-4f59-b495-3948a9a7d0f7" providerId="ADAL" clId="{15B7B2BE-6363-47AE-BE8A-613B4274A00F}" dt="2022-10-12T02:58:16.554" v="1027" actId="478"/>
          <ac:spMkLst>
            <pc:docMk/>
            <pc:sldMk cId="485464304" sldId="321"/>
            <ac:spMk id="3" creationId="{89FB7D42-BA8B-6D1A-1B7B-490851FC8C5D}"/>
          </ac:spMkLst>
        </pc:spChg>
        <pc:spChg chg="add mod">
          <ac:chgData name="Alford III, Tesla N." userId="babd66a6-afcd-4f59-b495-3948a9a7d0f7" providerId="ADAL" clId="{15B7B2BE-6363-47AE-BE8A-613B4274A00F}" dt="2022-10-12T02:58:49.147" v="1034" actId="1076"/>
          <ac:spMkLst>
            <pc:docMk/>
            <pc:sldMk cId="485464304" sldId="321"/>
            <ac:spMk id="4" creationId="{81BE1965-FFC1-11E2-8A53-D6333C0AD3AE}"/>
          </ac:spMkLst>
        </pc:spChg>
        <pc:spChg chg="add mod topLvl">
          <ac:chgData name="Alford III, Tesla N." userId="babd66a6-afcd-4f59-b495-3948a9a7d0f7" providerId="ADAL" clId="{15B7B2BE-6363-47AE-BE8A-613B4274A00F}" dt="2022-10-12T02:58:42.408" v="1031" actId="478"/>
          <ac:spMkLst>
            <pc:docMk/>
            <pc:sldMk cId="485464304" sldId="321"/>
            <ac:spMk id="6" creationId="{A0122D09-B560-3BBB-9000-92E84015ACD3}"/>
          </ac:spMkLst>
        </pc:spChg>
        <pc:spChg chg="mod">
          <ac:chgData name="Alford III, Tesla N." userId="babd66a6-afcd-4f59-b495-3948a9a7d0f7" providerId="ADAL" clId="{15B7B2BE-6363-47AE-BE8A-613B4274A00F}" dt="2022-10-12T14:40:48.043" v="1299" actId="20577"/>
          <ac:spMkLst>
            <pc:docMk/>
            <pc:sldMk cId="485464304" sldId="321"/>
            <ac:spMk id="7" creationId="{B93ECB8A-E58E-570F-43D3-DEA976AF69D4}"/>
          </ac:spMkLst>
        </pc:spChg>
        <pc:spChg chg="add del mod topLvl">
          <ac:chgData name="Alford III, Tesla N." userId="babd66a6-afcd-4f59-b495-3948a9a7d0f7" providerId="ADAL" clId="{15B7B2BE-6363-47AE-BE8A-613B4274A00F}" dt="2022-10-12T02:58:42.408" v="1031" actId="478"/>
          <ac:spMkLst>
            <pc:docMk/>
            <pc:sldMk cId="485464304" sldId="321"/>
            <ac:spMk id="7" creationId="{FB08F1B2-D381-21B8-28A8-7F92FFD102A2}"/>
          </ac:spMkLst>
        </pc:spChg>
        <pc:spChg chg="add mod">
          <ac:chgData name="Alford III, Tesla N." userId="babd66a6-afcd-4f59-b495-3948a9a7d0f7" providerId="ADAL" clId="{15B7B2BE-6363-47AE-BE8A-613B4274A00F}" dt="2022-10-12T02:59:23.350" v="1046" actId="20577"/>
          <ac:spMkLst>
            <pc:docMk/>
            <pc:sldMk cId="485464304" sldId="321"/>
            <ac:spMk id="8" creationId="{3EF6E280-929D-12C3-98EE-2E0F785451EF}"/>
          </ac:spMkLst>
        </pc:spChg>
        <pc:grpChg chg="add del mod">
          <ac:chgData name="Alford III, Tesla N." userId="babd66a6-afcd-4f59-b495-3948a9a7d0f7" providerId="ADAL" clId="{15B7B2BE-6363-47AE-BE8A-613B4274A00F}" dt="2022-10-12T02:58:42.408" v="1031" actId="478"/>
          <ac:grpSpMkLst>
            <pc:docMk/>
            <pc:sldMk cId="485464304" sldId="321"/>
            <ac:grpSpMk id="5" creationId="{BAE2599D-5077-E865-F23F-F3B41911C200}"/>
          </ac:grpSpMkLst>
        </pc:grpChg>
      </pc:sldChg>
      <pc:sldChg chg="addSp delSp modSp new del mod">
        <pc:chgData name="Alford III, Tesla N." userId="babd66a6-afcd-4f59-b495-3948a9a7d0f7" providerId="ADAL" clId="{15B7B2BE-6363-47AE-BE8A-613B4274A00F}" dt="2022-10-12T03:14:15.924" v="1093" actId="47"/>
        <pc:sldMkLst>
          <pc:docMk/>
          <pc:sldMk cId="1681825124" sldId="322"/>
        </pc:sldMkLst>
        <pc:spChg chg="add del mod">
          <ac:chgData name="Alford III, Tesla N." userId="babd66a6-afcd-4f59-b495-3948a9a7d0f7" providerId="ADAL" clId="{15B7B2BE-6363-47AE-BE8A-613B4274A00F}" dt="2022-10-12T03:13:34.129" v="1084" actId="21"/>
          <ac:spMkLst>
            <pc:docMk/>
            <pc:sldMk cId="1681825124" sldId="322"/>
            <ac:spMk id="4" creationId="{2C2DE84C-9524-7607-AE54-4622E5D5E69A}"/>
          </ac:spMkLst>
        </pc:spChg>
        <pc:spChg chg="add mod">
          <ac:chgData name="Alford III, Tesla N." userId="babd66a6-afcd-4f59-b495-3948a9a7d0f7" providerId="ADAL" clId="{15B7B2BE-6363-47AE-BE8A-613B4274A00F}" dt="2022-10-12T03:06:54.620" v="1048"/>
          <ac:spMkLst>
            <pc:docMk/>
            <pc:sldMk cId="1681825124" sldId="322"/>
            <ac:spMk id="6" creationId="{BDD36F99-90D2-72DB-A933-2BB077D31979}"/>
          </ac:spMkLst>
        </pc:spChg>
        <pc:spChg chg="add mod">
          <ac:chgData name="Alford III, Tesla N." userId="babd66a6-afcd-4f59-b495-3948a9a7d0f7" providerId="ADAL" clId="{15B7B2BE-6363-47AE-BE8A-613B4274A00F}" dt="2022-10-12T03:08:50.553" v="1071" actId="1076"/>
          <ac:spMkLst>
            <pc:docMk/>
            <pc:sldMk cId="1681825124" sldId="322"/>
            <ac:spMk id="7" creationId="{EA5ABEE1-C7D0-3AC7-C7E4-D9D175DF4F63}"/>
          </ac:spMkLst>
        </pc:spChg>
        <pc:grpChg chg="add mod">
          <ac:chgData name="Alford III, Tesla N." userId="babd66a6-afcd-4f59-b495-3948a9a7d0f7" providerId="ADAL" clId="{15B7B2BE-6363-47AE-BE8A-613B4274A00F}" dt="2022-10-12T03:13:00.409" v="1082" actId="1076"/>
          <ac:grpSpMkLst>
            <pc:docMk/>
            <pc:sldMk cId="1681825124" sldId="322"/>
            <ac:grpSpMk id="5" creationId="{59BC735B-2C5E-81EB-A935-38299159BDBF}"/>
          </ac:grpSpMkLst>
        </pc:grpChg>
      </pc:sldChg>
      <pc:sldChg chg="addSp delSp modSp new del mod">
        <pc:chgData name="Alford III, Tesla N." userId="babd66a6-afcd-4f59-b495-3948a9a7d0f7" providerId="ADAL" clId="{15B7B2BE-6363-47AE-BE8A-613B4274A00F}" dt="2022-10-12T03:17:36.975" v="1112" actId="47"/>
        <pc:sldMkLst>
          <pc:docMk/>
          <pc:sldMk cId="2208021646" sldId="323"/>
        </pc:sldMkLst>
        <pc:spChg chg="add del mod">
          <ac:chgData name="Alford III, Tesla N." userId="babd66a6-afcd-4f59-b495-3948a9a7d0f7" providerId="ADAL" clId="{15B7B2BE-6363-47AE-BE8A-613B4274A00F}" dt="2022-10-12T03:14:29.021" v="1096" actId="21"/>
          <ac:spMkLst>
            <pc:docMk/>
            <pc:sldMk cId="2208021646" sldId="323"/>
            <ac:spMk id="4" creationId="{3A7ADF32-8AA3-9460-6702-DBC441D79CBE}"/>
          </ac:spMkLst>
        </pc:spChg>
        <pc:spChg chg="add mod">
          <ac:chgData name="Alford III, Tesla N." userId="babd66a6-afcd-4f59-b495-3948a9a7d0f7" providerId="ADAL" clId="{15B7B2BE-6363-47AE-BE8A-613B4274A00F}" dt="2022-10-12T03:10:16.352" v="1073"/>
          <ac:spMkLst>
            <pc:docMk/>
            <pc:sldMk cId="2208021646" sldId="323"/>
            <ac:spMk id="6" creationId="{46CC642A-298F-4385-6EEF-D7A493B14C09}"/>
          </ac:spMkLst>
        </pc:spChg>
        <pc:spChg chg="add mod">
          <ac:chgData name="Alford III, Tesla N." userId="babd66a6-afcd-4f59-b495-3948a9a7d0f7" providerId="ADAL" clId="{15B7B2BE-6363-47AE-BE8A-613B4274A00F}" dt="2022-10-12T03:12:52.291" v="1081" actId="1076"/>
          <ac:spMkLst>
            <pc:docMk/>
            <pc:sldMk cId="2208021646" sldId="323"/>
            <ac:spMk id="7" creationId="{4949567C-0787-9DCB-ACFF-1AE91B4FBA64}"/>
          </ac:spMkLst>
        </pc:spChg>
        <pc:grpChg chg="add mod">
          <ac:chgData name="Alford III, Tesla N." userId="babd66a6-afcd-4f59-b495-3948a9a7d0f7" providerId="ADAL" clId="{15B7B2BE-6363-47AE-BE8A-613B4274A00F}" dt="2022-10-12T03:10:20.220" v="1074" actId="1076"/>
          <ac:grpSpMkLst>
            <pc:docMk/>
            <pc:sldMk cId="2208021646" sldId="323"/>
            <ac:grpSpMk id="5" creationId="{AE2F255F-5096-8F3A-C5DC-CAAC736A016C}"/>
          </ac:grpSpMkLst>
        </pc:grpChg>
      </pc:sldChg>
      <pc:sldChg chg="addSp delSp modSp add del mod">
        <pc:chgData name="Alford III, Tesla N." userId="babd66a6-afcd-4f59-b495-3948a9a7d0f7" providerId="ADAL" clId="{15B7B2BE-6363-47AE-BE8A-613B4274A00F}" dt="2022-10-12T03:24:54.210" v="1136" actId="47"/>
        <pc:sldMkLst>
          <pc:docMk/>
          <pc:sldMk cId="429585462" sldId="325"/>
        </pc:sldMkLst>
        <pc:spChg chg="add mod ord">
          <ac:chgData name="Alford III, Tesla N." userId="babd66a6-afcd-4f59-b495-3948a9a7d0f7" providerId="ADAL" clId="{15B7B2BE-6363-47AE-BE8A-613B4274A00F}" dt="2022-10-12T03:13:49.572" v="1087" actId="167"/>
          <ac:spMkLst>
            <pc:docMk/>
            <pc:sldMk cId="429585462" sldId="325"/>
            <ac:spMk id="3" creationId="{E0F83452-0DBE-40AB-21C6-0FC995CD6625}"/>
          </ac:spMkLst>
        </pc:spChg>
        <pc:spChg chg="del">
          <ac:chgData name="Alford III, Tesla N." userId="babd66a6-afcd-4f59-b495-3948a9a7d0f7" providerId="ADAL" clId="{15B7B2BE-6363-47AE-BE8A-613B4274A00F}" dt="2022-10-12T03:13:51.387" v="1088" actId="478"/>
          <ac:spMkLst>
            <pc:docMk/>
            <pc:sldMk cId="429585462" sldId="325"/>
            <ac:spMk id="4" creationId="{81BE1965-FFC1-11E2-8A53-D6333C0AD3AE}"/>
          </ac:spMkLst>
        </pc:spChg>
        <pc:spChg chg="del mod">
          <ac:chgData name="Alford III, Tesla N." userId="babd66a6-afcd-4f59-b495-3948a9a7d0f7" providerId="ADAL" clId="{15B7B2BE-6363-47AE-BE8A-613B4274A00F}" dt="2022-10-12T03:24:51.599" v="1135" actId="478"/>
          <ac:spMkLst>
            <pc:docMk/>
            <pc:sldMk cId="429585462" sldId="325"/>
            <ac:spMk id="6" creationId="{A0122D09-B560-3BBB-9000-92E84015ACD3}"/>
          </ac:spMkLst>
        </pc:spChg>
        <pc:spChg chg="del mod">
          <ac:chgData name="Alford III, Tesla N." userId="babd66a6-afcd-4f59-b495-3948a9a7d0f7" providerId="ADAL" clId="{15B7B2BE-6363-47AE-BE8A-613B4274A00F}" dt="2022-10-12T03:22:31.865" v="1117" actId="21"/>
          <ac:spMkLst>
            <pc:docMk/>
            <pc:sldMk cId="429585462" sldId="325"/>
            <ac:spMk id="8" creationId="{3EF6E280-929D-12C3-98EE-2E0F785451EF}"/>
          </ac:spMkLst>
        </pc:spChg>
      </pc:sldChg>
      <pc:sldChg chg="addSp delSp modSp add mod">
        <pc:chgData name="Alford III, Tesla N." userId="babd66a6-afcd-4f59-b495-3948a9a7d0f7" providerId="ADAL" clId="{15B7B2BE-6363-47AE-BE8A-613B4274A00F}" dt="2022-10-12T14:40:53.488" v="1301" actId="20577"/>
        <pc:sldMkLst>
          <pc:docMk/>
          <pc:sldMk cId="1280552326" sldId="326"/>
        </pc:sldMkLst>
        <pc:spChg chg="del mod">
          <ac:chgData name="Alford III, Tesla N." userId="babd66a6-afcd-4f59-b495-3948a9a7d0f7" providerId="ADAL" clId="{15B7B2BE-6363-47AE-BE8A-613B4274A00F}" dt="2022-10-12T03:15:22.099" v="1105" actId="478"/>
          <ac:spMkLst>
            <pc:docMk/>
            <pc:sldMk cId="1280552326" sldId="326"/>
            <ac:spMk id="3" creationId="{E0F83452-0DBE-40AB-21C6-0FC995CD6625}"/>
          </ac:spMkLst>
        </pc:spChg>
        <pc:spChg chg="add mod ord">
          <ac:chgData name="Alford III, Tesla N." userId="babd66a6-afcd-4f59-b495-3948a9a7d0f7" providerId="ADAL" clId="{15B7B2BE-6363-47AE-BE8A-613B4274A00F}" dt="2022-10-12T03:23:42.960" v="1133" actId="1076"/>
          <ac:spMkLst>
            <pc:docMk/>
            <pc:sldMk cId="1280552326" sldId="326"/>
            <ac:spMk id="4" creationId="{9EDED924-7912-5F9A-6F5F-7B452D080B45}"/>
          </ac:spMkLst>
        </pc:spChg>
        <pc:spChg chg="mod">
          <ac:chgData name="Alford III, Tesla N." userId="babd66a6-afcd-4f59-b495-3948a9a7d0f7" providerId="ADAL" clId="{15B7B2BE-6363-47AE-BE8A-613B4274A00F}" dt="2022-10-12T03:23:21.194" v="1127" actId="14100"/>
          <ac:spMkLst>
            <pc:docMk/>
            <pc:sldMk cId="1280552326" sldId="326"/>
            <ac:spMk id="8" creationId="{3EF6E280-929D-12C3-98EE-2E0F785451EF}"/>
          </ac:spMkLst>
        </pc:spChg>
        <pc:spChg chg="mod">
          <ac:chgData name="Alford III, Tesla N." userId="babd66a6-afcd-4f59-b495-3948a9a7d0f7" providerId="ADAL" clId="{15B7B2BE-6363-47AE-BE8A-613B4274A00F}" dt="2022-10-12T14:40:53.488" v="1301" actId="20577"/>
          <ac:spMkLst>
            <pc:docMk/>
            <pc:sldMk cId="1280552326" sldId="326"/>
            <ac:spMk id="10" creationId="{BF7CD07B-61BB-A4E3-B973-D10D70C3CBCA}"/>
          </ac:spMkLst>
        </pc:spChg>
        <pc:picChg chg="add mod">
          <ac:chgData name="Alford III, Tesla N." userId="babd66a6-afcd-4f59-b495-3948a9a7d0f7" providerId="ADAL" clId="{15B7B2BE-6363-47AE-BE8A-613B4274A00F}" dt="2022-10-12T03:23:33.756" v="1132" actId="1076"/>
          <ac:picMkLst>
            <pc:docMk/>
            <pc:sldMk cId="1280552326" sldId="326"/>
            <ac:picMk id="5" creationId="{E21B9A45-72CB-47C4-1CDB-236A0C19CC83}"/>
          </ac:picMkLst>
        </pc:picChg>
        <pc:picChg chg="add del mod modCrop">
          <ac:chgData name="Alford III, Tesla N." userId="babd66a6-afcd-4f59-b495-3948a9a7d0f7" providerId="ADAL" clId="{15B7B2BE-6363-47AE-BE8A-613B4274A00F}" dt="2022-10-12T03:29:46.968" v="1145" actId="478"/>
          <ac:picMkLst>
            <pc:docMk/>
            <pc:sldMk cId="1280552326" sldId="326"/>
            <ac:picMk id="7" creationId="{59F5C21E-35B5-5F15-63DB-5A431032D736}"/>
          </ac:picMkLst>
        </pc:picChg>
      </pc:sldChg>
      <pc:sldChg chg="modSp mod">
        <pc:chgData name="Alford III, Tesla N." userId="babd66a6-afcd-4f59-b495-3948a9a7d0f7" providerId="ADAL" clId="{15B7B2BE-6363-47AE-BE8A-613B4274A00F}" dt="2022-10-12T14:41:26.005" v="1311" actId="20577"/>
        <pc:sldMkLst>
          <pc:docMk/>
          <pc:sldMk cId="2672492830" sldId="329"/>
        </pc:sldMkLst>
        <pc:spChg chg="mod">
          <ac:chgData name="Alford III, Tesla N." userId="babd66a6-afcd-4f59-b495-3948a9a7d0f7" providerId="ADAL" clId="{15B7B2BE-6363-47AE-BE8A-613B4274A00F}" dt="2022-10-12T14:41:26.005" v="1311" actId="20577"/>
          <ac:spMkLst>
            <pc:docMk/>
            <pc:sldMk cId="2672492830" sldId="329"/>
            <ac:spMk id="3" creationId="{4EE16F41-BC7E-37D7-8A8C-6A9F423F873A}"/>
          </ac:spMkLst>
        </pc:spChg>
      </pc:sldChg>
      <pc:sldChg chg="addSp modSp">
        <pc:chgData name="Alford III, Tesla N." userId="babd66a6-afcd-4f59-b495-3948a9a7d0f7" providerId="ADAL" clId="{15B7B2BE-6363-47AE-BE8A-613B4274A00F}" dt="2022-10-12T19:40:29.409" v="1324"/>
        <pc:sldMkLst>
          <pc:docMk/>
          <pc:sldMk cId="853405330" sldId="330"/>
        </pc:sldMkLst>
        <pc:picChg chg="add mod">
          <ac:chgData name="Alford III, Tesla N." userId="babd66a6-afcd-4f59-b495-3948a9a7d0f7" providerId="ADAL" clId="{15B7B2BE-6363-47AE-BE8A-613B4274A00F}" dt="2022-10-12T19:40:29.409" v="1324"/>
          <ac:picMkLst>
            <pc:docMk/>
            <pc:sldMk cId="853405330" sldId="330"/>
            <ac:picMk id="4" creationId="{C03568B1-CA88-1238-0A10-38BAAC2462C8}"/>
          </ac:picMkLst>
        </pc:picChg>
      </pc:sldChg>
    </pc:docChg>
  </pc:docChgLst>
  <pc:docChgLst>
    <pc:chgData name="Berson, Titan R." userId="b095c4ac-d937-49ad-8eb7-8da13456c348" providerId="ADAL" clId="{681C9825-414F-450C-BB5D-AA399451ABEA}"/>
    <pc:docChg chg="undo custSel addSld delSld modSld sldOrd">
      <pc:chgData name="Berson, Titan R." userId="b095c4ac-d937-49ad-8eb7-8da13456c348" providerId="ADAL" clId="{681C9825-414F-450C-BB5D-AA399451ABEA}" dt="2022-12-06T23:46:08.363" v="2382" actId="14100"/>
      <pc:docMkLst>
        <pc:docMk/>
      </pc:docMkLst>
      <pc:sldChg chg="ord">
        <pc:chgData name="Berson, Titan R." userId="b095c4ac-d937-49ad-8eb7-8da13456c348" providerId="ADAL" clId="{681C9825-414F-450C-BB5D-AA399451ABEA}" dt="2022-11-29T03:46:46.447" v="588"/>
        <pc:sldMkLst>
          <pc:docMk/>
          <pc:sldMk cId="1547911601" sldId="257"/>
        </pc:sldMkLst>
      </pc:sldChg>
      <pc:sldChg chg="modSp ord">
        <pc:chgData name="Berson, Titan R." userId="b095c4ac-d937-49ad-8eb7-8da13456c348" providerId="ADAL" clId="{681C9825-414F-450C-BB5D-AA399451ABEA}" dt="2022-11-29T03:46:23.333" v="586"/>
        <pc:sldMkLst>
          <pc:docMk/>
          <pc:sldMk cId="1532259804" sldId="259"/>
        </pc:sldMkLst>
        <pc:graphicFrameChg chg="mod">
          <ac:chgData name="Berson, Titan R." userId="b095c4ac-d937-49ad-8eb7-8da13456c348" providerId="ADAL" clId="{681C9825-414F-450C-BB5D-AA399451ABEA}" dt="2022-11-18T20:10:01.793" v="23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delSp modSp mod">
        <pc:chgData name="Berson, Titan R." userId="b095c4ac-d937-49ad-8eb7-8da13456c348" providerId="ADAL" clId="{681C9825-414F-450C-BB5D-AA399451ABEA}" dt="2022-11-30T04:08:36.306" v="1443" actId="1076"/>
        <pc:sldMkLst>
          <pc:docMk/>
          <pc:sldMk cId="3650331677" sldId="267"/>
        </pc:sldMkLst>
        <pc:graphicFrameChg chg="modGraphic">
          <ac:chgData name="Berson, Titan R." userId="b095c4ac-d937-49ad-8eb7-8da13456c348" providerId="ADAL" clId="{681C9825-414F-450C-BB5D-AA399451ABEA}" dt="2022-11-30T04:08:29.770" v="1441" actId="2164"/>
          <ac:graphicFrameMkLst>
            <pc:docMk/>
            <pc:sldMk cId="3650331677" sldId="267"/>
            <ac:graphicFrameMk id="4" creationId="{AF4CAE27-D5F2-3DB3-D073-DF39B376DEB5}"/>
          </ac:graphicFrameMkLst>
        </pc:graphicFrameChg>
        <pc:picChg chg="mod">
          <ac:chgData name="Berson, Titan R." userId="b095c4ac-d937-49ad-8eb7-8da13456c348" providerId="ADAL" clId="{681C9825-414F-450C-BB5D-AA399451ABEA}" dt="2022-11-30T04:08:36.306" v="1443" actId="1076"/>
          <ac:picMkLst>
            <pc:docMk/>
            <pc:sldMk cId="3650331677" sldId="267"/>
            <ac:picMk id="7" creationId="{46517513-B4EB-1ECA-6360-F973087860DA}"/>
          </ac:picMkLst>
        </pc:picChg>
        <pc:picChg chg="del">
          <ac:chgData name="Berson, Titan R." userId="b095c4ac-d937-49ad-8eb7-8da13456c348" providerId="ADAL" clId="{681C9825-414F-450C-BB5D-AA399451ABEA}" dt="2022-11-30T04:08:32.666" v="1442" actId="478"/>
          <ac:picMkLst>
            <pc:docMk/>
            <pc:sldMk cId="3650331677" sldId="267"/>
            <ac:picMk id="9" creationId="{399A7D7D-0CA4-20E8-B175-CA76219A0921}"/>
          </ac:picMkLst>
        </pc:picChg>
      </pc:sldChg>
      <pc:sldChg chg="modSp mod">
        <pc:chgData name="Berson, Titan R." userId="b095c4ac-d937-49ad-8eb7-8da13456c348" providerId="ADAL" clId="{681C9825-414F-450C-BB5D-AA399451ABEA}" dt="2022-11-29T03:50:46.756" v="666" actId="20577"/>
        <pc:sldMkLst>
          <pc:docMk/>
          <pc:sldMk cId="3575488815" sldId="272"/>
        </pc:sldMkLst>
        <pc:spChg chg="mod">
          <ac:chgData name="Berson, Titan R." userId="b095c4ac-d937-49ad-8eb7-8da13456c348" providerId="ADAL" clId="{681C9825-414F-450C-BB5D-AA399451ABEA}" dt="2022-11-29T03:50:46.756" v="666" actId="20577"/>
          <ac:spMkLst>
            <pc:docMk/>
            <pc:sldMk cId="3575488815" sldId="272"/>
            <ac:spMk id="2" creationId="{91C00BC2-EA50-B5FB-9430-D1EB0A62576A}"/>
          </ac:spMkLst>
        </pc:spChg>
      </pc:sldChg>
      <pc:sldChg chg="delSp modSp mod">
        <pc:chgData name="Berson, Titan R." userId="b095c4ac-d937-49ad-8eb7-8da13456c348" providerId="ADAL" clId="{681C9825-414F-450C-BB5D-AA399451ABEA}" dt="2022-11-23T18:04:21.806" v="76" actId="1076"/>
        <pc:sldMkLst>
          <pc:docMk/>
          <pc:sldMk cId="3145005957" sldId="333"/>
        </pc:sldMkLst>
        <pc:spChg chg="mod">
          <ac:chgData name="Berson, Titan R." userId="b095c4ac-d937-49ad-8eb7-8da13456c348" providerId="ADAL" clId="{681C9825-414F-450C-BB5D-AA399451ABEA}" dt="2022-11-23T18:04:21.806" v="76" actId="1076"/>
          <ac:spMkLst>
            <pc:docMk/>
            <pc:sldMk cId="3145005957" sldId="333"/>
            <ac:spMk id="2" creationId="{22AFD5C4-B2E8-D7CE-824C-2A9897886127}"/>
          </ac:spMkLst>
        </pc:spChg>
        <pc:spChg chg="del mod">
          <ac:chgData name="Berson, Titan R." userId="b095c4ac-d937-49ad-8eb7-8da13456c348" providerId="ADAL" clId="{681C9825-414F-450C-BB5D-AA399451ABEA}" dt="2022-11-23T18:03:20.260" v="51" actId="478"/>
          <ac:spMkLst>
            <pc:docMk/>
            <pc:sldMk cId="3145005957" sldId="333"/>
            <ac:spMk id="3" creationId="{85BC9438-F1A5-3EE6-C04D-E57CE00A6285}"/>
          </ac:spMkLst>
        </pc:spChg>
      </pc:sldChg>
      <pc:sldChg chg="add del">
        <pc:chgData name="Berson, Titan R." userId="b095c4ac-d937-49ad-8eb7-8da13456c348" providerId="ADAL" clId="{681C9825-414F-450C-BB5D-AA399451ABEA}" dt="2022-11-23T18:02:22.545" v="25" actId="47"/>
        <pc:sldMkLst>
          <pc:docMk/>
          <pc:sldMk cId="666446525" sldId="334"/>
        </pc:sldMkLst>
      </pc:sldChg>
      <pc:sldChg chg="addSp delSp modSp add del mod ord">
        <pc:chgData name="Berson, Titan R." userId="b095c4ac-d937-49ad-8eb7-8da13456c348" providerId="ADAL" clId="{681C9825-414F-450C-BB5D-AA399451ABEA}" dt="2022-12-05T20:32:06.720" v="2347" actId="2696"/>
        <pc:sldMkLst>
          <pc:docMk/>
          <pc:sldMk cId="2939063898" sldId="334"/>
        </pc:sldMkLst>
        <pc:spChg chg="mod">
          <ac:chgData name="Berson, Titan R." userId="b095c4ac-d937-49ad-8eb7-8da13456c348" providerId="ADAL" clId="{681C9825-414F-450C-BB5D-AA399451ABEA}" dt="2022-11-30T19:35:28.244" v="1464" actId="5793"/>
          <ac:spMkLst>
            <pc:docMk/>
            <pc:sldMk cId="2939063898" sldId="334"/>
            <ac:spMk id="2" creationId="{6CD16652-2F30-671A-B2EF-13E67CF7A5AD}"/>
          </ac:spMkLst>
        </pc:spChg>
        <pc:spChg chg="add mod">
          <ac:chgData name="Berson, Titan R." userId="b095c4ac-d937-49ad-8eb7-8da13456c348" providerId="ADAL" clId="{681C9825-414F-450C-BB5D-AA399451ABEA}" dt="2022-12-05T20:30:50.887" v="2343" actId="478"/>
          <ac:spMkLst>
            <pc:docMk/>
            <pc:sldMk cId="2939063898" sldId="334"/>
            <ac:spMk id="4" creationId="{97E3C78C-1236-B528-EBB1-B1C6B95ED95E}"/>
          </ac:spMkLst>
        </pc:spChg>
        <pc:graphicFrameChg chg="del mod">
          <ac:chgData name="Berson, Titan R." userId="b095c4ac-d937-49ad-8eb7-8da13456c348" providerId="ADAL" clId="{681C9825-414F-450C-BB5D-AA399451ABEA}" dt="2022-12-05T20:30:50.887" v="2343" actId="478"/>
          <ac:graphicFrameMkLst>
            <pc:docMk/>
            <pc:sldMk cId="2939063898" sldId="334"/>
            <ac:graphicFrameMk id="5" creationId="{1F27C200-1D6C-3B8E-D3DE-35141EDC5E56}"/>
          </ac:graphicFrameMkLst>
        </pc:graphicFrameChg>
      </pc:sldChg>
      <pc:sldChg chg="addSp delSp modSp add del mod">
        <pc:chgData name="Berson, Titan R." userId="b095c4ac-d937-49ad-8eb7-8da13456c348" providerId="ADAL" clId="{681C9825-414F-450C-BB5D-AA399451ABEA}" dt="2022-11-30T20:36:27.195" v="2174" actId="2696"/>
        <pc:sldMkLst>
          <pc:docMk/>
          <pc:sldMk cId="2159857005" sldId="335"/>
        </pc:sldMkLst>
        <pc:spChg chg="mod">
          <ac:chgData name="Berson, Titan R." userId="b095c4ac-d937-49ad-8eb7-8da13456c348" providerId="ADAL" clId="{681C9825-414F-450C-BB5D-AA399451ABEA}" dt="2022-11-30T19:47:50.660" v="1862" actId="20577"/>
          <ac:spMkLst>
            <pc:docMk/>
            <pc:sldMk cId="2159857005" sldId="335"/>
            <ac:spMk id="2" creationId="{6CD16652-2F30-671A-B2EF-13E67CF7A5AD}"/>
          </ac:spMkLst>
        </pc:spChg>
        <pc:spChg chg="add del mod">
          <ac:chgData name="Berson, Titan R." userId="b095c4ac-d937-49ad-8eb7-8da13456c348" providerId="ADAL" clId="{681C9825-414F-450C-BB5D-AA399451ABEA}" dt="2022-11-23T18:09:21.912" v="111"/>
          <ac:spMkLst>
            <pc:docMk/>
            <pc:sldMk cId="2159857005" sldId="335"/>
            <ac:spMk id="4" creationId="{3588EAB0-EE8D-B7C1-2260-4C6FBC36D45F}"/>
          </ac:spMkLst>
        </pc:spChg>
        <pc:spChg chg="add mod">
          <ac:chgData name="Berson, Titan R." userId="b095c4ac-d937-49ad-8eb7-8da13456c348" providerId="ADAL" clId="{681C9825-414F-450C-BB5D-AA399451ABEA}" dt="2022-11-30T19:59:36.953" v="1911" actId="20577"/>
          <ac:spMkLst>
            <pc:docMk/>
            <pc:sldMk cId="2159857005" sldId="335"/>
            <ac:spMk id="8" creationId="{342D358B-99D8-C2C2-39D9-C14C7AA9C173}"/>
          </ac:spMkLst>
        </pc:spChg>
        <pc:spChg chg="add mod">
          <ac:chgData name="Berson, Titan R." userId="b095c4ac-d937-49ad-8eb7-8da13456c348" providerId="ADAL" clId="{681C9825-414F-450C-BB5D-AA399451ABEA}" dt="2022-11-30T20:13:35.287" v="2070" actId="20577"/>
          <ac:spMkLst>
            <pc:docMk/>
            <pc:sldMk cId="2159857005" sldId="335"/>
            <ac:spMk id="11" creationId="{52954864-2B2E-71CE-7445-AB03B604AF6E}"/>
          </ac:spMkLst>
        </pc:spChg>
        <pc:graphicFrameChg chg="del">
          <ac:chgData name="Berson, Titan R." userId="b095c4ac-d937-49ad-8eb7-8da13456c348" providerId="ADAL" clId="{681C9825-414F-450C-BB5D-AA399451ABEA}" dt="2022-11-23T18:08:55.517" v="110" actId="478"/>
          <ac:graphicFrameMkLst>
            <pc:docMk/>
            <pc:sldMk cId="2159857005" sldId="335"/>
            <ac:graphicFrameMk id="5" creationId="{1F27C200-1D6C-3B8E-D3DE-35141EDC5E56}"/>
          </ac:graphicFrameMkLst>
        </pc:graphicFrameChg>
        <pc:picChg chg="add mod">
          <ac:chgData name="Berson, Titan R." userId="b095c4ac-d937-49ad-8eb7-8da13456c348" providerId="ADAL" clId="{681C9825-414F-450C-BB5D-AA399451ABEA}" dt="2022-11-23T18:09:21.912" v="111"/>
          <ac:picMkLst>
            <pc:docMk/>
            <pc:sldMk cId="2159857005" sldId="335"/>
            <ac:picMk id="6" creationId="{9DC2B4D7-08A8-43C3-0FC4-3BCDBAD0D0DA}"/>
          </ac:picMkLst>
        </pc:picChg>
        <pc:cxnChg chg="add del">
          <ac:chgData name="Berson, Titan R." userId="b095c4ac-d937-49ad-8eb7-8da13456c348" providerId="ADAL" clId="{681C9825-414F-450C-BB5D-AA399451ABEA}" dt="2022-11-30T19:58:14.575" v="1882" actId="11529"/>
          <ac:cxnSpMkLst>
            <pc:docMk/>
            <pc:sldMk cId="2159857005" sldId="335"/>
            <ac:cxnSpMk id="4" creationId="{E39F59AD-38E3-BF4D-09E4-573053B6BF7B}"/>
          </ac:cxnSpMkLst>
        </pc:cxnChg>
        <pc:cxnChg chg="add mod">
          <ac:chgData name="Berson, Titan R." userId="b095c4ac-d937-49ad-8eb7-8da13456c348" providerId="ADAL" clId="{681C9825-414F-450C-BB5D-AA399451ABEA}" dt="2022-11-30T19:59:01.399" v="1885" actId="208"/>
          <ac:cxnSpMkLst>
            <pc:docMk/>
            <pc:sldMk cId="2159857005" sldId="335"/>
            <ac:cxnSpMk id="7" creationId="{B277B882-DF5C-DC12-CCE5-0A111113CD94}"/>
          </ac:cxnSpMkLst>
        </pc:cxnChg>
        <pc:cxnChg chg="add mod">
          <ac:chgData name="Berson, Titan R." userId="b095c4ac-d937-49ad-8eb7-8da13456c348" providerId="ADAL" clId="{681C9825-414F-450C-BB5D-AA399451ABEA}" dt="2022-11-30T20:01:43.282" v="1913" actId="208"/>
          <ac:cxnSpMkLst>
            <pc:docMk/>
            <pc:sldMk cId="2159857005" sldId="335"/>
            <ac:cxnSpMk id="10" creationId="{448720F1-8DE5-FD93-BD48-6F7B75C3FAE3}"/>
          </ac:cxnSpMkLst>
        </pc:cxnChg>
      </pc:sldChg>
      <pc:sldChg chg="addSp delSp modSp add del mod">
        <pc:chgData name="Berson, Titan R." userId="b095c4ac-d937-49ad-8eb7-8da13456c348" providerId="ADAL" clId="{681C9825-414F-450C-BB5D-AA399451ABEA}" dt="2022-11-30T20:36:31.243" v="2175" actId="2696"/>
        <pc:sldMkLst>
          <pc:docMk/>
          <pc:sldMk cId="3386462567" sldId="336"/>
        </pc:sldMkLst>
        <pc:spChg chg="mod">
          <ac:chgData name="Berson, Titan R." userId="b095c4ac-d937-49ad-8eb7-8da13456c348" providerId="ADAL" clId="{681C9825-414F-450C-BB5D-AA399451ABEA}" dt="2022-11-30T19:47:54.042" v="1864" actId="20577"/>
          <ac:spMkLst>
            <pc:docMk/>
            <pc:sldMk cId="3386462567" sldId="336"/>
            <ac:spMk id="2" creationId="{6CD16652-2F30-671A-B2EF-13E67CF7A5AD}"/>
          </ac:spMkLst>
        </pc:spChg>
        <pc:spChg chg="add del mod">
          <ac:chgData name="Berson, Titan R." userId="b095c4ac-d937-49ad-8eb7-8da13456c348" providerId="ADAL" clId="{681C9825-414F-450C-BB5D-AA399451ABEA}" dt="2022-11-23T18:10:03.316" v="140"/>
          <ac:spMkLst>
            <pc:docMk/>
            <pc:sldMk cId="3386462567" sldId="336"/>
            <ac:spMk id="4" creationId="{076058F9-5BD3-AB79-4162-546AEBFA51A1}"/>
          </ac:spMkLst>
        </pc:spChg>
        <pc:spChg chg="add mod">
          <ac:chgData name="Berson, Titan R." userId="b095c4ac-d937-49ad-8eb7-8da13456c348" providerId="ADAL" clId="{681C9825-414F-450C-BB5D-AA399451ABEA}" dt="2022-11-30T20:13:51.542" v="2073" actId="1076"/>
          <ac:spMkLst>
            <pc:docMk/>
            <pc:sldMk cId="3386462567" sldId="336"/>
            <ac:spMk id="4" creationId="{9FD2D640-506B-F837-2D0B-442808031653}"/>
          </ac:spMkLst>
        </pc:spChg>
        <pc:spChg chg="add mod">
          <ac:chgData name="Berson, Titan R." userId="b095c4ac-d937-49ad-8eb7-8da13456c348" providerId="ADAL" clId="{681C9825-414F-450C-BB5D-AA399451ABEA}" dt="2022-11-30T20:14:53.693" v="2136" actId="20577"/>
          <ac:spMkLst>
            <pc:docMk/>
            <pc:sldMk cId="3386462567" sldId="336"/>
            <ac:spMk id="8" creationId="{71293ED2-26E6-70F4-CD2C-DEFBA847E000}"/>
          </ac:spMkLst>
        </pc:spChg>
        <pc:picChg chg="add mod">
          <ac:chgData name="Berson, Titan R." userId="b095c4ac-d937-49ad-8eb7-8da13456c348" providerId="ADAL" clId="{681C9825-414F-450C-BB5D-AA399451ABEA}" dt="2022-11-23T18:10:03.316" v="140"/>
          <ac:picMkLst>
            <pc:docMk/>
            <pc:sldMk cId="3386462567" sldId="336"/>
            <ac:picMk id="5" creationId="{5899F2EC-DCC4-AEC4-61B1-9C0F14A370D7}"/>
          </ac:picMkLst>
        </pc:picChg>
        <pc:picChg chg="del">
          <ac:chgData name="Berson, Titan R." userId="b095c4ac-d937-49ad-8eb7-8da13456c348" providerId="ADAL" clId="{681C9825-414F-450C-BB5D-AA399451ABEA}" dt="2022-11-23T18:09:50.048" v="139" actId="478"/>
          <ac:picMkLst>
            <pc:docMk/>
            <pc:sldMk cId="3386462567" sldId="336"/>
            <ac:picMk id="6" creationId="{9DC2B4D7-08A8-43C3-0FC4-3BCDBAD0D0DA}"/>
          </ac:picMkLst>
        </pc:picChg>
        <pc:picChg chg="add del mod">
          <ac:chgData name="Berson, Titan R." userId="b095c4ac-d937-49ad-8eb7-8da13456c348" providerId="ADAL" clId="{681C9825-414F-450C-BB5D-AA399451ABEA}" dt="2022-11-30T20:13:46.810" v="2071" actId="478"/>
          <ac:picMkLst>
            <pc:docMk/>
            <pc:sldMk cId="3386462567" sldId="336"/>
            <ac:picMk id="6" creationId="{CD3B6B2B-D29C-7273-3A09-C8433C66B25A}"/>
          </ac:picMkLst>
        </pc:picChg>
        <pc:cxnChg chg="add mod">
          <ac:chgData name="Berson, Titan R." userId="b095c4ac-d937-49ad-8eb7-8da13456c348" providerId="ADAL" clId="{681C9825-414F-450C-BB5D-AA399451ABEA}" dt="2022-11-30T20:05:04.839" v="1939" actId="1076"/>
          <ac:cxnSpMkLst>
            <pc:docMk/>
            <pc:sldMk cId="3386462567" sldId="336"/>
            <ac:cxnSpMk id="3" creationId="{C93C4047-5B11-92D5-28BC-4AB2B9E18DC1}"/>
          </ac:cxnSpMkLst>
        </pc:cxnChg>
        <pc:cxnChg chg="add mod">
          <ac:chgData name="Berson, Titan R." userId="b095c4ac-d937-49ad-8eb7-8da13456c348" providerId="ADAL" clId="{681C9825-414F-450C-BB5D-AA399451ABEA}" dt="2022-11-30T20:14:07.149" v="2076" actId="14100"/>
          <ac:cxnSpMkLst>
            <pc:docMk/>
            <pc:sldMk cId="3386462567" sldId="336"/>
            <ac:cxnSpMk id="7" creationId="{46848826-9C92-339F-6BED-3AADBE7063CB}"/>
          </ac:cxnSpMkLst>
        </pc:cxnChg>
      </pc:sldChg>
      <pc:sldChg chg="addSp delSp modSp add del mod">
        <pc:chgData name="Berson, Titan R." userId="b095c4ac-d937-49ad-8eb7-8da13456c348" providerId="ADAL" clId="{681C9825-414F-450C-BB5D-AA399451ABEA}" dt="2022-11-30T20:37:33.377" v="2222" actId="2696"/>
        <pc:sldMkLst>
          <pc:docMk/>
          <pc:sldMk cId="1201051664" sldId="337"/>
        </pc:sldMkLst>
        <pc:spChg chg="mod">
          <ac:chgData name="Berson, Titan R." userId="b095c4ac-d937-49ad-8eb7-8da13456c348" providerId="ADAL" clId="{681C9825-414F-450C-BB5D-AA399451ABEA}" dt="2022-11-23T18:11:23.846" v="162" actId="20577"/>
          <ac:spMkLst>
            <pc:docMk/>
            <pc:sldMk cId="1201051664" sldId="337"/>
            <ac:spMk id="2" creationId="{6CD16652-2F30-671A-B2EF-13E67CF7A5AD}"/>
          </ac:spMkLst>
        </pc:spChg>
        <pc:spChg chg="add del mod">
          <ac:chgData name="Berson, Titan R." userId="b095c4ac-d937-49ad-8eb7-8da13456c348" providerId="ADAL" clId="{681C9825-414F-450C-BB5D-AA399451ABEA}" dt="2022-11-23T18:12:21.839" v="164"/>
          <ac:spMkLst>
            <pc:docMk/>
            <pc:sldMk cId="1201051664" sldId="337"/>
            <ac:spMk id="4" creationId="{4FF8FF8D-E576-C51C-DBC4-E981C95BA869}"/>
          </ac:spMkLst>
        </pc:spChg>
        <pc:spChg chg="add mod">
          <ac:chgData name="Berson, Titan R." userId="b095c4ac-d937-49ad-8eb7-8da13456c348" providerId="ADAL" clId="{681C9825-414F-450C-BB5D-AA399451ABEA}" dt="2022-11-30T20:07:25.580" v="2019" actId="20577"/>
          <ac:spMkLst>
            <pc:docMk/>
            <pc:sldMk cId="1201051664" sldId="337"/>
            <ac:spMk id="5" creationId="{39F6DF64-9739-1A08-9CB8-AE8CA31E72B1}"/>
          </ac:spMkLst>
        </pc:spChg>
        <pc:spChg chg="add mod">
          <ac:chgData name="Berson, Titan R." userId="b095c4ac-d937-49ad-8eb7-8da13456c348" providerId="ADAL" clId="{681C9825-414F-450C-BB5D-AA399451ABEA}" dt="2022-11-30T20:08:13.699" v="2046" actId="20577"/>
          <ac:spMkLst>
            <pc:docMk/>
            <pc:sldMk cId="1201051664" sldId="337"/>
            <ac:spMk id="9" creationId="{55E8F71F-DB90-3693-93A0-E39CE1812459}"/>
          </ac:spMkLst>
        </pc:spChg>
        <pc:picChg chg="add del mod">
          <ac:chgData name="Berson, Titan R." userId="b095c4ac-d937-49ad-8eb7-8da13456c348" providerId="ADAL" clId="{681C9825-414F-450C-BB5D-AA399451ABEA}" dt="2022-11-30T20:07:03.708" v="1994"/>
          <ac:picMkLst>
            <pc:docMk/>
            <pc:sldMk cId="1201051664" sldId="337"/>
            <ac:picMk id="3" creationId="{ECDBDF0F-3A52-8593-8191-4CBA97A188FE}"/>
          </ac:picMkLst>
        </pc:picChg>
        <pc:picChg chg="del">
          <ac:chgData name="Berson, Titan R." userId="b095c4ac-d937-49ad-8eb7-8da13456c348" providerId="ADAL" clId="{681C9825-414F-450C-BB5D-AA399451ABEA}" dt="2022-11-23T18:11:25.784" v="163" actId="478"/>
          <ac:picMkLst>
            <pc:docMk/>
            <pc:sldMk cId="1201051664" sldId="337"/>
            <ac:picMk id="5" creationId="{5899F2EC-DCC4-AEC4-61B1-9C0F14A370D7}"/>
          </ac:picMkLst>
        </pc:picChg>
        <pc:picChg chg="add mod">
          <ac:chgData name="Berson, Titan R." userId="b095c4ac-d937-49ad-8eb7-8da13456c348" providerId="ADAL" clId="{681C9825-414F-450C-BB5D-AA399451ABEA}" dt="2022-11-23T18:12:21.839" v="164"/>
          <ac:picMkLst>
            <pc:docMk/>
            <pc:sldMk cId="1201051664" sldId="337"/>
            <ac:picMk id="6" creationId="{EE744E7F-49CC-2D35-0089-0E055C41C02E}"/>
          </ac:picMkLst>
        </pc:picChg>
        <pc:cxnChg chg="add mod">
          <ac:chgData name="Berson, Titan R." userId="b095c4ac-d937-49ad-8eb7-8da13456c348" providerId="ADAL" clId="{681C9825-414F-450C-BB5D-AA399451ABEA}" dt="2022-11-30T20:07:14.148" v="1996" actId="14100"/>
          <ac:cxnSpMkLst>
            <pc:docMk/>
            <pc:sldMk cId="1201051664" sldId="337"/>
            <ac:cxnSpMk id="4" creationId="{7AA50B3E-33E1-1425-FDA5-2AF96F87F541}"/>
          </ac:cxnSpMkLst>
        </pc:cxnChg>
        <pc:cxnChg chg="add mod">
          <ac:chgData name="Berson, Titan R." userId="b095c4ac-d937-49ad-8eb7-8da13456c348" providerId="ADAL" clId="{681C9825-414F-450C-BB5D-AA399451ABEA}" dt="2022-11-30T20:07:51.638" v="2023" actId="1076"/>
          <ac:cxnSpMkLst>
            <pc:docMk/>
            <pc:sldMk cId="1201051664" sldId="337"/>
            <ac:cxnSpMk id="8" creationId="{08463860-381D-F1FB-689C-4FE6B35324B4}"/>
          </ac:cxnSpMkLst>
        </pc:cxnChg>
      </pc:sldChg>
      <pc:sldChg chg="addSp delSp modSp add del mod ord">
        <pc:chgData name="Berson, Titan R." userId="b095c4ac-d937-49ad-8eb7-8da13456c348" providerId="ADAL" clId="{681C9825-414F-450C-BB5D-AA399451ABEA}" dt="2022-11-30T20:36:10.784" v="2173" actId="2696"/>
        <pc:sldMkLst>
          <pc:docMk/>
          <pc:sldMk cId="1363485862" sldId="338"/>
        </pc:sldMkLst>
        <pc:spChg chg="mod">
          <ac:chgData name="Berson, Titan R." userId="b095c4ac-d937-49ad-8eb7-8da13456c348" providerId="ADAL" clId="{681C9825-414F-450C-BB5D-AA399451ABEA}" dt="2022-11-30T19:47:57.960" v="1866" actId="20577"/>
          <ac:spMkLst>
            <pc:docMk/>
            <pc:sldMk cId="1363485862" sldId="338"/>
            <ac:spMk id="2" creationId="{6CD16652-2F30-671A-B2EF-13E67CF7A5AD}"/>
          </ac:spMkLst>
        </pc:spChg>
        <pc:spChg chg="add del mod">
          <ac:chgData name="Berson, Titan R." userId="b095c4ac-d937-49ad-8eb7-8da13456c348" providerId="ADAL" clId="{681C9825-414F-450C-BB5D-AA399451ABEA}" dt="2022-11-23T18:15:16.161" v="214"/>
          <ac:spMkLst>
            <pc:docMk/>
            <pc:sldMk cId="1363485862" sldId="338"/>
            <ac:spMk id="4" creationId="{A9CEB4B2-FEED-71A2-4D68-D093887B26D0}"/>
          </ac:spMkLst>
        </pc:spChg>
        <pc:spChg chg="add mod">
          <ac:chgData name="Berson, Titan R." userId="b095c4ac-d937-49ad-8eb7-8da13456c348" providerId="ADAL" clId="{681C9825-414F-450C-BB5D-AA399451ABEA}" dt="2022-11-30T20:06:35.330" v="1988" actId="20577"/>
          <ac:spMkLst>
            <pc:docMk/>
            <pc:sldMk cId="1363485862" sldId="338"/>
            <ac:spMk id="4" creationId="{EEBEE080-4B7C-EF76-F249-D7922DBA5053}"/>
          </ac:spMkLst>
        </pc:spChg>
        <pc:spChg chg="add del mod">
          <ac:chgData name="Berson, Titan R." userId="b095c4ac-d937-49ad-8eb7-8da13456c348" providerId="ADAL" clId="{681C9825-414F-450C-BB5D-AA399451ABEA}" dt="2022-11-30T20:30:32.456" v="2138" actId="478"/>
          <ac:spMkLst>
            <pc:docMk/>
            <pc:sldMk cId="1363485862" sldId="338"/>
            <ac:spMk id="9" creationId="{B204D184-BBC2-0193-B5BA-E64AC2F10C37}"/>
          </ac:spMkLst>
        </pc:spChg>
        <pc:picChg chg="add del mod">
          <ac:chgData name="Berson, Titan R." userId="b095c4ac-d937-49ad-8eb7-8da13456c348" providerId="ADAL" clId="{681C9825-414F-450C-BB5D-AA399451ABEA}" dt="2022-11-30T20:30:32.456" v="2138" actId="478"/>
          <ac:picMkLst>
            <pc:docMk/>
            <pc:sldMk cId="1363485862" sldId="338"/>
            <ac:picMk id="5" creationId="{CE408FAD-BFB2-142A-BA87-B7F6EE8FC5D4}"/>
          </ac:picMkLst>
        </pc:picChg>
        <pc:picChg chg="del">
          <ac:chgData name="Berson, Titan R." userId="b095c4ac-d937-49ad-8eb7-8da13456c348" providerId="ADAL" clId="{681C9825-414F-450C-BB5D-AA399451ABEA}" dt="2022-11-23T18:15:05.870" v="213" actId="478"/>
          <ac:picMkLst>
            <pc:docMk/>
            <pc:sldMk cId="1363485862" sldId="338"/>
            <ac:picMk id="6" creationId="{EE744E7F-49CC-2D35-0089-0E055C41C02E}"/>
          </ac:picMkLst>
        </pc:picChg>
        <pc:cxnChg chg="add mod">
          <ac:chgData name="Berson, Titan R." userId="b095c4ac-d937-49ad-8eb7-8da13456c348" providerId="ADAL" clId="{681C9825-414F-450C-BB5D-AA399451ABEA}" dt="2022-11-30T20:06:05.014" v="1946" actId="14100"/>
          <ac:cxnSpMkLst>
            <pc:docMk/>
            <pc:sldMk cId="1363485862" sldId="338"/>
            <ac:cxnSpMk id="3" creationId="{8C595027-A833-0A44-6733-C6824F6B6ADE}"/>
          </ac:cxnSpMkLst>
        </pc:cxnChg>
      </pc:sldChg>
      <pc:sldChg chg="addSp delSp modSp add mod ord">
        <pc:chgData name="Berson, Titan R." userId="b095c4ac-d937-49ad-8eb7-8da13456c348" providerId="ADAL" clId="{681C9825-414F-450C-BB5D-AA399451ABEA}" dt="2022-12-05T20:27:56.698" v="2342"/>
        <pc:sldMkLst>
          <pc:docMk/>
          <pc:sldMk cId="3445987800" sldId="339"/>
        </pc:sldMkLst>
        <pc:spChg chg="mod">
          <ac:chgData name="Berson, Titan R." userId="b095c4ac-d937-49ad-8eb7-8da13456c348" providerId="ADAL" clId="{681C9825-414F-450C-BB5D-AA399451ABEA}" dt="2022-11-23T18:16:18.237" v="240" actId="20577"/>
          <ac:spMkLst>
            <pc:docMk/>
            <pc:sldMk cId="3445987800" sldId="339"/>
            <ac:spMk id="2" creationId="{6CD16652-2F30-671A-B2EF-13E67CF7A5AD}"/>
          </ac:spMkLst>
        </pc:spChg>
        <pc:spChg chg="add del mod">
          <ac:chgData name="Berson, Titan R." userId="b095c4ac-d937-49ad-8eb7-8da13456c348" providerId="ADAL" clId="{681C9825-414F-450C-BB5D-AA399451ABEA}" dt="2022-11-23T18:17:38.838" v="244"/>
          <ac:spMkLst>
            <pc:docMk/>
            <pc:sldMk cId="3445987800" sldId="339"/>
            <ac:spMk id="4" creationId="{5F8EEB77-BE47-9691-7308-6382D8B81A88}"/>
          </ac:spMkLst>
        </pc:spChg>
        <pc:spChg chg="add del mod">
          <ac:chgData name="Berson, Titan R." userId="b095c4ac-d937-49ad-8eb7-8da13456c348" providerId="ADAL" clId="{681C9825-414F-450C-BB5D-AA399451ABEA}" dt="2022-11-30T19:51:09.806" v="1871"/>
          <ac:spMkLst>
            <pc:docMk/>
            <pc:sldMk cId="3445987800" sldId="339"/>
            <ac:spMk id="5" creationId="{9D9D1ADF-A4D1-4279-941F-6D4A11D629C5}"/>
          </ac:spMkLst>
        </pc:spChg>
        <pc:spChg chg="add del mod">
          <ac:chgData name="Berson, Titan R." userId="b095c4ac-d937-49ad-8eb7-8da13456c348" providerId="ADAL" clId="{681C9825-414F-450C-BB5D-AA399451ABEA}" dt="2022-11-23T18:16:51.312" v="243"/>
          <ac:spMkLst>
            <pc:docMk/>
            <pc:sldMk cId="3445987800" sldId="339"/>
            <ac:spMk id="7" creationId="{0EB09D49-D930-7774-0BC8-6BC0BC83C8F8}"/>
          </ac:spMkLst>
        </pc:spChg>
        <pc:spChg chg="add del mod">
          <ac:chgData name="Berson, Titan R." userId="b095c4ac-d937-49ad-8eb7-8da13456c348" providerId="ADAL" clId="{681C9825-414F-450C-BB5D-AA399451ABEA}" dt="2022-11-23T18:16:51.312" v="243"/>
          <ac:spMkLst>
            <pc:docMk/>
            <pc:sldMk cId="3445987800" sldId="339"/>
            <ac:spMk id="8" creationId="{78625887-2D6A-DA23-9A34-E6CC19CB89E8}"/>
          </ac:spMkLst>
        </pc:spChg>
        <pc:spChg chg="add del mod">
          <ac:chgData name="Berson, Titan R." userId="b095c4ac-d937-49ad-8eb7-8da13456c348" providerId="ADAL" clId="{681C9825-414F-450C-BB5D-AA399451ABEA}" dt="2022-11-30T19:51:30.466" v="1873"/>
          <ac:spMkLst>
            <pc:docMk/>
            <pc:sldMk cId="3445987800" sldId="339"/>
            <ac:spMk id="8" creationId="{90393322-1863-0807-23DC-E866766A82C5}"/>
          </ac:spMkLst>
        </pc:spChg>
        <pc:spChg chg="add del mod">
          <ac:chgData name="Berson, Titan R." userId="b095c4ac-d937-49ad-8eb7-8da13456c348" providerId="ADAL" clId="{681C9825-414F-450C-BB5D-AA399451ABEA}" dt="2022-11-23T18:18:42.365" v="252"/>
          <ac:spMkLst>
            <pc:docMk/>
            <pc:sldMk cId="3445987800" sldId="339"/>
            <ac:spMk id="11" creationId="{98B4D656-4BB7-C27A-84D9-CC374D38C791}"/>
          </ac:spMkLst>
        </pc:spChg>
        <pc:spChg chg="add del mod">
          <ac:chgData name="Berson, Titan R." userId="b095c4ac-d937-49ad-8eb7-8da13456c348" providerId="ADAL" clId="{681C9825-414F-450C-BB5D-AA399451ABEA}" dt="2022-11-23T18:19:02.426" v="256"/>
          <ac:spMkLst>
            <pc:docMk/>
            <pc:sldMk cId="3445987800" sldId="339"/>
            <ac:spMk id="14" creationId="{51E3B629-43BE-06AD-1B57-5AEEAD6C206D}"/>
          </ac:spMkLst>
        </pc:spChg>
        <pc:graphicFrameChg chg="add del mod modGraphic">
          <ac:chgData name="Berson, Titan R." userId="b095c4ac-d937-49ad-8eb7-8da13456c348" providerId="ADAL" clId="{681C9825-414F-450C-BB5D-AA399451ABEA}" dt="2022-11-30T19:51:07.559" v="1870" actId="478"/>
          <ac:graphicFrameMkLst>
            <pc:docMk/>
            <pc:sldMk cId="3445987800" sldId="339"/>
            <ac:graphicFrameMk id="3" creationId="{8DF90A0C-941F-744D-9C10-FAD1F657AC91}"/>
          </ac:graphicFrameMkLst>
        </pc:graphicFrameChg>
        <pc:graphicFrameChg chg="add del mod">
          <ac:chgData name="Berson, Titan R." userId="b095c4ac-d937-49ad-8eb7-8da13456c348" providerId="ADAL" clId="{681C9825-414F-450C-BB5D-AA399451ABEA}" dt="2022-11-30T19:51:25.925" v="1872" actId="478"/>
          <ac:graphicFrameMkLst>
            <pc:docMk/>
            <pc:sldMk cId="3445987800" sldId="339"/>
            <ac:graphicFrameMk id="6" creationId="{79D49C68-D836-BAA7-5D2B-091346E6F3E0}"/>
          </ac:graphicFrameMkLst>
        </pc:graphicFrameChg>
        <pc:graphicFrameChg chg="add del mod">
          <ac:chgData name="Berson, Titan R." userId="b095c4ac-d937-49ad-8eb7-8da13456c348" providerId="ADAL" clId="{681C9825-414F-450C-BB5D-AA399451ABEA}" dt="2022-11-23T18:16:51.312" v="243"/>
          <ac:graphicFrameMkLst>
            <pc:docMk/>
            <pc:sldMk cId="3445987800" sldId="339"/>
            <ac:graphicFrameMk id="6" creationId="{B76CDF40-22B2-7139-F13E-0CBDE2A26968}"/>
          </ac:graphicFrameMkLst>
        </pc:graphicFrameChg>
        <pc:graphicFrameChg chg="add del mod modGraphic">
          <ac:chgData name="Berson, Titan R." userId="b095c4ac-d937-49ad-8eb7-8da13456c348" providerId="ADAL" clId="{681C9825-414F-450C-BB5D-AA399451ABEA}" dt="2022-11-23T18:18:58.914" v="255" actId="478"/>
          <ac:graphicFrameMkLst>
            <pc:docMk/>
            <pc:sldMk cId="3445987800" sldId="339"/>
            <ac:graphicFrameMk id="12" creationId="{AA6271BF-0CE2-32F3-CBDF-964B22D6F6DE}"/>
          </ac:graphicFrameMkLst>
        </pc:graphicFrameChg>
        <pc:picChg chg="del">
          <ac:chgData name="Berson, Titan R." userId="b095c4ac-d937-49ad-8eb7-8da13456c348" providerId="ADAL" clId="{681C9825-414F-450C-BB5D-AA399451ABEA}" dt="2022-11-23T18:16:20.277" v="241" actId="478"/>
          <ac:picMkLst>
            <pc:docMk/>
            <pc:sldMk cId="3445987800" sldId="339"/>
            <ac:picMk id="5" creationId="{CE408FAD-BFB2-142A-BA87-B7F6EE8FC5D4}"/>
          </ac:picMkLst>
        </pc:picChg>
        <pc:picChg chg="add del mod">
          <ac:chgData name="Berson, Titan R." userId="b095c4ac-d937-49ad-8eb7-8da13456c348" providerId="ADAL" clId="{681C9825-414F-450C-BB5D-AA399451ABEA}" dt="2022-11-23T18:18:39.232" v="251" actId="478"/>
          <ac:picMkLst>
            <pc:docMk/>
            <pc:sldMk cId="3445987800" sldId="339"/>
            <ac:picMk id="9" creationId="{51197E48-05B4-57D1-A369-C09995C233B0}"/>
          </ac:picMkLst>
        </pc:picChg>
        <pc:picChg chg="add mod">
          <ac:chgData name="Berson, Titan R." userId="b095c4ac-d937-49ad-8eb7-8da13456c348" providerId="ADAL" clId="{681C9825-414F-450C-BB5D-AA399451ABEA}" dt="2022-11-30T19:51:47.538" v="1880" actId="14100"/>
          <ac:picMkLst>
            <pc:docMk/>
            <pc:sldMk cId="3445987800" sldId="339"/>
            <ac:picMk id="9" creationId="{89E04D95-01A1-9A81-63B0-052212D0A300}"/>
          </ac:picMkLst>
        </pc:picChg>
        <pc:picChg chg="add del mod">
          <ac:chgData name="Berson, Titan R." userId="b095c4ac-d937-49ad-8eb7-8da13456c348" providerId="ADAL" clId="{681C9825-414F-450C-BB5D-AA399451ABEA}" dt="2022-11-30T19:51:00.477" v="1868" actId="478"/>
          <ac:picMkLst>
            <pc:docMk/>
            <pc:sldMk cId="3445987800" sldId="339"/>
            <ac:picMk id="15" creationId="{290EFA66-8648-450F-873E-D595CC6CBF16}"/>
          </ac:picMkLst>
        </pc:picChg>
      </pc:sldChg>
      <pc:sldChg chg="addSp delSp modSp add mod">
        <pc:chgData name="Berson, Titan R." userId="b095c4ac-d937-49ad-8eb7-8da13456c348" providerId="ADAL" clId="{681C9825-414F-450C-BB5D-AA399451ABEA}" dt="2022-11-29T02:59:39.592" v="576" actId="1076"/>
        <pc:sldMkLst>
          <pc:docMk/>
          <pc:sldMk cId="3425573322" sldId="359"/>
        </pc:sldMkLst>
        <pc:spChg chg="mod">
          <ac:chgData name="Berson, Titan R." userId="b095c4ac-d937-49ad-8eb7-8da13456c348" providerId="ADAL" clId="{681C9825-414F-450C-BB5D-AA399451ABEA}" dt="2022-11-28T19:57:04.344" v="274" actId="20577"/>
          <ac:spMkLst>
            <pc:docMk/>
            <pc:sldMk cId="3425573322" sldId="359"/>
            <ac:spMk id="2" creationId="{6CD16652-2F30-671A-B2EF-13E67CF7A5AD}"/>
          </ac:spMkLst>
        </pc:spChg>
        <pc:spChg chg="add mod">
          <ac:chgData name="Berson, Titan R." userId="b095c4ac-d937-49ad-8eb7-8da13456c348" providerId="ADAL" clId="{681C9825-414F-450C-BB5D-AA399451ABEA}" dt="2022-11-29T02:59:39.592" v="576" actId="1076"/>
          <ac:spMkLst>
            <pc:docMk/>
            <pc:sldMk cId="3425573322" sldId="359"/>
            <ac:spMk id="3" creationId="{4B904615-86BE-D628-3C7B-8E34DD1BE1B6}"/>
          </ac:spMkLst>
        </pc:spChg>
        <pc:spChg chg="add del mod">
          <ac:chgData name="Berson, Titan R." userId="b095c4ac-d937-49ad-8eb7-8da13456c348" providerId="ADAL" clId="{681C9825-414F-450C-BB5D-AA399451ABEA}" dt="2022-11-28T20:03:50.651" v="276"/>
          <ac:spMkLst>
            <pc:docMk/>
            <pc:sldMk cId="3425573322" sldId="359"/>
            <ac:spMk id="4" creationId="{3B784E8A-9E4E-A47C-6481-A94D2DABB789}"/>
          </ac:spMkLst>
        </pc:spChg>
        <pc:spChg chg="add mod">
          <ac:chgData name="Berson, Titan R." userId="b095c4ac-d937-49ad-8eb7-8da13456c348" providerId="ADAL" clId="{681C9825-414F-450C-BB5D-AA399451ABEA}" dt="2022-11-28T20:10:09.286" v="569" actId="20577"/>
          <ac:spMkLst>
            <pc:docMk/>
            <pc:sldMk cId="3425573322" sldId="359"/>
            <ac:spMk id="6" creationId="{2BD143EF-8C4E-DC12-F885-986347493EF9}"/>
          </ac:spMkLst>
        </pc:spChg>
        <pc:picChg chg="add mod">
          <ac:chgData name="Berson, Titan R." userId="b095c4ac-d937-49ad-8eb7-8da13456c348" providerId="ADAL" clId="{681C9825-414F-450C-BB5D-AA399451ABEA}" dt="2022-11-28T20:04:02.672" v="277" actId="1076"/>
          <ac:picMkLst>
            <pc:docMk/>
            <pc:sldMk cId="3425573322" sldId="359"/>
            <ac:picMk id="5" creationId="{46C766FB-DC5C-6AC4-0B37-C4154874C51F}"/>
          </ac:picMkLst>
        </pc:picChg>
        <pc:picChg chg="del">
          <ac:chgData name="Berson, Titan R." userId="b095c4ac-d937-49ad-8eb7-8da13456c348" providerId="ADAL" clId="{681C9825-414F-450C-BB5D-AA399451ABEA}" dt="2022-11-28T19:57:07.692" v="275" actId="478"/>
          <ac:picMkLst>
            <pc:docMk/>
            <pc:sldMk cId="3425573322" sldId="359"/>
            <ac:picMk id="15" creationId="{290EFA66-8648-450F-873E-D595CC6CBF16}"/>
          </ac:picMkLst>
        </pc:picChg>
      </pc:sldChg>
      <pc:sldChg chg="modSp add mod">
        <pc:chgData name="Berson, Titan R." userId="b095c4ac-d937-49ad-8eb7-8da13456c348" providerId="ADAL" clId="{681C9825-414F-450C-BB5D-AA399451ABEA}" dt="2022-11-29T03:47:40.135" v="650" actId="20577"/>
        <pc:sldMkLst>
          <pc:docMk/>
          <pc:sldMk cId="2777099353" sldId="373"/>
        </pc:sldMkLst>
        <pc:spChg chg="mod">
          <ac:chgData name="Berson, Titan R." userId="b095c4ac-d937-49ad-8eb7-8da13456c348" providerId="ADAL" clId="{681C9825-414F-450C-BB5D-AA399451ABEA}" dt="2022-11-29T03:47:40.135" v="650" actId="20577"/>
          <ac:spMkLst>
            <pc:docMk/>
            <pc:sldMk cId="2777099353" sldId="373"/>
            <ac:spMk id="9" creationId="{BC9565ED-D0E7-53B9-42DE-F7D45F78751C}"/>
          </ac:spMkLst>
        </pc:spChg>
      </pc:sldChg>
      <pc:sldChg chg="add">
        <pc:chgData name="Berson, Titan R." userId="b095c4ac-d937-49ad-8eb7-8da13456c348" providerId="ADAL" clId="{681C9825-414F-450C-BB5D-AA399451ABEA}" dt="2022-11-29T04:08:22.833" v="667" actId="2890"/>
        <pc:sldMkLst>
          <pc:docMk/>
          <pc:sldMk cId="2798728179" sldId="374"/>
        </pc:sldMkLst>
      </pc:sldChg>
      <pc:sldChg chg="delSp modSp mod">
        <pc:chgData name="Berson, Titan R." userId="b095c4ac-d937-49ad-8eb7-8da13456c348" providerId="ADAL" clId="{681C9825-414F-450C-BB5D-AA399451ABEA}" dt="2022-11-29T04:08:54.646" v="702"/>
        <pc:sldMkLst>
          <pc:docMk/>
          <pc:sldMk cId="2798728179" sldId="375"/>
        </pc:sldMkLst>
        <pc:spChg chg="mod">
          <ac:chgData name="Berson, Titan R." userId="b095c4ac-d937-49ad-8eb7-8da13456c348" providerId="ADAL" clId="{681C9825-414F-450C-BB5D-AA399451ABEA}" dt="2022-11-29T04:08:45.836" v="684" actId="20577"/>
          <ac:spMkLst>
            <pc:docMk/>
            <pc:sldMk cId="2798728179" sldId="375"/>
            <ac:spMk id="2" creationId="{91C00BC2-EA50-B5FB-9430-D1EB0A62576A}"/>
          </ac:spMkLst>
        </pc:spChg>
        <pc:spChg chg="del mod">
          <ac:chgData name="Berson, Titan R." userId="b095c4ac-d937-49ad-8eb7-8da13456c348" providerId="ADAL" clId="{681C9825-414F-450C-BB5D-AA399451ABEA}" dt="2022-11-29T04:08:54.646" v="702"/>
          <ac:spMkLst>
            <pc:docMk/>
            <pc:sldMk cId="2798728179" sldId="375"/>
            <ac:spMk id="3" creationId="{B4B9BB56-CE59-4CAC-6F08-C1EF090300A4}"/>
          </ac:spMkLst>
        </pc:spChg>
        <pc:picChg chg="del">
          <ac:chgData name="Berson, Titan R." userId="b095c4ac-d937-49ad-8eb7-8da13456c348" providerId="ADAL" clId="{681C9825-414F-450C-BB5D-AA399451ABEA}" dt="2022-11-29T04:08:49.682" v="685" actId="478"/>
          <ac:picMkLst>
            <pc:docMk/>
            <pc:sldMk cId="2798728179" sldId="375"/>
            <ac:picMk id="5" creationId="{8CB3222A-CA9A-56DE-6B25-45ADCA673EA8}"/>
          </ac:picMkLst>
        </pc:picChg>
      </pc:sldChg>
      <pc:sldChg chg="addSp delSp modSp add mod">
        <pc:chgData name="Berson, Titan R." userId="b095c4ac-d937-49ad-8eb7-8da13456c348" providerId="ADAL" clId="{681C9825-414F-450C-BB5D-AA399451ABEA}" dt="2022-11-30T03:36:19.846" v="1374"/>
        <pc:sldMkLst>
          <pc:docMk/>
          <pc:sldMk cId="4174936250" sldId="376"/>
        </pc:sldMkLst>
        <pc:spChg chg="mod">
          <ac:chgData name="Berson, Titan R." userId="b095c4ac-d937-49ad-8eb7-8da13456c348" providerId="ADAL" clId="{681C9825-414F-450C-BB5D-AA399451ABEA}" dt="2022-11-29T04:09:17.685" v="759" actId="20577"/>
          <ac:spMkLst>
            <pc:docMk/>
            <pc:sldMk cId="4174936250" sldId="376"/>
            <ac:spMk id="2" creationId="{91C00BC2-EA50-B5FB-9430-D1EB0A62576A}"/>
          </ac:spMkLst>
        </pc:spChg>
        <pc:spChg chg="del mod">
          <ac:chgData name="Berson, Titan R." userId="b095c4ac-d937-49ad-8eb7-8da13456c348" providerId="ADAL" clId="{681C9825-414F-450C-BB5D-AA399451ABEA}" dt="2022-11-30T03:36:19.846" v="1374"/>
          <ac:spMkLst>
            <pc:docMk/>
            <pc:sldMk cId="4174936250" sldId="376"/>
            <ac:spMk id="3" creationId="{7CE0FAA2-9A2F-3273-CE07-AD3782E3F705}"/>
          </ac:spMkLst>
        </pc:spChg>
        <pc:spChg chg="del mod">
          <ac:chgData name="Berson, Titan R." userId="b095c4ac-d937-49ad-8eb7-8da13456c348" providerId="ADAL" clId="{681C9825-414F-450C-BB5D-AA399451ABEA}" dt="2022-11-29T04:09:04.494" v="720"/>
          <ac:spMkLst>
            <pc:docMk/>
            <pc:sldMk cId="4174936250" sldId="376"/>
            <ac:spMk id="3" creationId="{B4B9BB56-CE59-4CAC-6F08-C1EF090300A4}"/>
          </ac:spMkLst>
        </pc:spChg>
        <pc:graphicFrameChg chg="add mod modGraphic">
          <ac:chgData name="Berson, Titan R." userId="b095c4ac-d937-49ad-8eb7-8da13456c348" providerId="ADAL" clId="{681C9825-414F-450C-BB5D-AA399451ABEA}" dt="2022-11-30T03:34:54.777" v="1366" actId="478"/>
          <ac:graphicFrameMkLst>
            <pc:docMk/>
            <pc:sldMk cId="4174936250" sldId="376"/>
            <ac:graphicFrameMk id="6" creationId="{726F4D2E-7073-DA15-8D54-19DFCE93DEBB}"/>
          </ac:graphicFrameMkLst>
        </pc:graphicFrameChg>
        <pc:graphicFrameChg chg="add mod modGraphic">
          <ac:chgData name="Berson, Titan R." userId="b095c4ac-d937-49ad-8eb7-8da13456c348" providerId="ADAL" clId="{681C9825-414F-450C-BB5D-AA399451ABEA}" dt="2022-11-30T03:35:26.618" v="1371" actId="14100"/>
          <ac:graphicFrameMkLst>
            <pc:docMk/>
            <pc:sldMk cId="4174936250" sldId="376"/>
            <ac:graphicFrameMk id="7" creationId="{0C1A1604-55B4-65EC-D394-5671DFCAAE11}"/>
          </ac:graphicFrameMkLst>
        </pc:graphicFrameChg>
        <pc:picChg chg="del">
          <ac:chgData name="Berson, Titan R." userId="b095c4ac-d937-49ad-8eb7-8da13456c348" providerId="ADAL" clId="{681C9825-414F-450C-BB5D-AA399451ABEA}" dt="2022-11-29T04:08:59.667" v="703" actId="478"/>
          <ac:picMkLst>
            <pc:docMk/>
            <pc:sldMk cId="4174936250" sldId="376"/>
            <ac:picMk id="5" creationId="{8CB3222A-CA9A-56DE-6B25-45ADCA673EA8}"/>
          </ac:picMkLst>
        </pc:picChg>
      </pc:sldChg>
      <pc:sldChg chg="modSp add del mod">
        <pc:chgData name="Berson, Titan R." userId="b095c4ac-d937-49ad-8eb7-8da13456c348" providerId="ADAL" clId="{681C9825-414F-450C-BB5D-AA399451ABEA}" dt="2022-11-29T04:23:40.438" v="779" actId="2696"/>
        <pc:sldMkLst>
          <pc:docMk/>
          <pc:sldMk cId="1394818509" sldId="378"/>
        </pc:sldMkLst>
        <pc:spChg chg="mod">
          <ac:chgData name="Berson, Titan R." userId="b095c4ac-d937-49ad-8eb7-8da13456c348" providerId="ADAL" clId="{681C9825-414F-450C-BB5D-AA399451ABEA}" dt="2022-11-29T04:23:24.995" v="778" actId="20577"/>
          <ac:spMkLst>
            <pc:docMk/>
            <pc:sldMk cId="1394818509" sldId="378"/>
            <ac:spMk id="2" creationId="{53A43FA7-FD8E-2335-24DE-FF154B7ECAF3}"/>
          </ac:spMkLst>
        </pc:spChg>
      </pc:sldChg>
      <pc:sldChg chg="addSp delSp modSp add mod">
        <pc:chgData name="Berson, Titan R." userId="b095c4ac-d937-49ad-8eb7-8da13456c348" providerId="ADAL" clId="{681C9825-414F-450C-BB5D-AA399451ABEA}" dt="2022-12-06T23:46:08.363" v="2382" actId="14100"/>
        <pc:sldMkLst>
          <pc:docMk/>
          <pc:sldMk cId="4009768154" sldId="378"/>
        </pc:sldMkLst>
        <pc:spChg chg="mod">
          <ac:chgData name="Berson, Titan R." userId="b095c4ac-d937-49ad-8eb7-8da13456c348" providerId="ADAL" clId="{681C9825-414F-450C-BB5D-AA399451ABEA}" dt="2022-11-29T04:24:12.077" v="809" actId="20577"/>
          <ac:spMkLst>
            <pc:docMk/>
            <pc:sldMk cId="4009768154" sldId="378"/>
            <ac:spMk id="2" creationId="{3656AE75-DCDC-7800-A51B-832B0685903A}"/>
          </ac:spMkLst>
        </pc:spChg>
        <pc:spChg chg="mod">
          <ac:chgData name="Berson, Titan R." userId="b095c4ac-d937-49ad-8eb7-8da13456c348" providerId="ADAL" clId="{681C9825-414F-450C-BB5D-AA399451ABEA}" dt="2022-11-29T04:25:32.503" v="816" actId="20577"/>
          <ac:spMkLst>
            <pc:docMk/>
            <pc:sldMk cId="4009768154" sldId="378"/>
            <ac:spMk id="4" creationId="{83297EEC-6299-D924-2B6D-504618678982}"/>
          </ac:spMkLst>
        </pc:spChg>
        <pc:spChg chg="del">
          <ac:chgData name="Berson, Titan R." userId="b095c4ac-d937-49ad-8eb7-8da13456c348" providerId="ADAL" clId="{681C9825-414F-450C-BB5D-AA399451ABEA}" dt="2022-11-29T04:25:38.988" v="818" actId="478"/>
          <ac:spMkLst>
            <pc:docMk/>
            <pc:sldMk cId="4009768154" sldId="378"/>
            <ac:spMk id="5" creationId="{00D6513D-B2F3-290B-3745-AC2828A9A872}"/>
          </ac:spMkLst>
        </pc:spChg>
        <pc:spChg chg="mod">
          <ac:chgData name="Berson, Titan R." userId="b095c4ac-d937-49ad-8eb7-8da13456c348" providerId="ADAL" clId="{681C9825-414F-450C-BB5D-AA399451ABEA}" dt="2022-11-29T04:25:35.656" v="817" actId="20577"/>
          <ac:spMkLst>
            <pc:docMk/>
            <pc:sldMk cId="4009768154" sldId="378"/>
            <ac:spMk id="6" creationId="{7590E0A4-719A-8BC9-7311-41EAB006515F}"/>
          </ac:spMkLst>
        </pc:spChg>
        <pc:spChg chg="add del mod">
          <ac:chgData name="Berson, Titan R." userId="b095c4ac-d937-49ad-8eb7-8da13456c348" providerId="ADAL" clId="{681C9825-414F-450C-BB5D-AA399451ABEA}" dt="2022-11-29T04:26:13.187" v="829"/>
          <ac:spMkLst>
            <pc:docMk/>
            <pc:sldMk cId="4009768154" sldId="378"/>
            <ac:spMk id="7" creationId="{47017EF4-A5FB-98B2-5017-CFD760CCE42A}"/>
          </ac:spMkLst>
        </pc:spChg>
        <pc:graphicFrameChg chg="add mod modGraphic">
          <ac:chgData name="Berson, Titan R." userId="b095c4ac-d937-49ad-8eb7-8da13456c348" providerId="ADAL" clId="{681C9825-414F-450C-BB5D-AA399451ABEA}" dt="2022-11-29T04:29:49.858" v="866" actId="20577"/>
          <ac:graphicFrameMkLst>
            <pc:docMk/>
            <pc:sldMk cId="4009768154" sldId="378"/>
            <ac:graphicFrameMk id="8" creationId="{3D133CDA-6E4D-2F7C-8E19-8B3FE25211F5}"/>
          </ac:graphicFrameMkLst>
        </pc:graphicFrameChg>
        <pc:picChg chg="add mod">
          <ac:chgData name="Berson, Titan R." userId="b095c4ac-d937-49ad-8eb7-8da13456c348" providerId="ADAL" clId="{681C9825-414F-450C-BB5D-AA399451ABEA}" dt="2022-12-06T23:46:08.363" v="2382" actId="14100"/>
          <ac:picMkLst>
            <pc:docMk/>
            <pc:sldMk cId="4009768154" sldId="378"/>
            <ac:picMk id="5" creationId="{DE12DEAF-8E52-703B-7CE4-5FBB6631B0E1}"/>
          </ac:picMkLst>
        </pc:picChg>
        <pc:picChg chg="add del mod">
          <ac:chgData name="Berson, Titan R." userId="b095c4ac-d937-49ad-8eb7-8da13456c348" providerId="ADAL" clId="{681C9825-414F-450C-BB5D-AA399451ABEA}" dt="2022-12-06T23:46:03.062" v="2380" actId="478"/>
          <ac:picMkLst>
            <pc:docMk/>
            <pc:sldMk cId="4009768154" sldId="378"/>
            <ac:picMk id="1026" creationId="{D33F0395-DAFB-A40E-45F1-73E439EF5D49}"/>
          </ac:picMkLst>
        </pc:picChg>
      </pc:sldChg>
      <pc:sldChg chg="modSp add del mod">
        <pc:chgData name="Berson, Titan R." userId="b095c4ac-d937-49ad-8eb7-8da13456c348" providerId="ADAL" clId="{681C9825-414F-450C-BB5D-AA399451ABEA}" dt="2022-11-30T03:29:24.718" v="1316" actId="20577"/>
        <pc:sldMkLst>
          <pc:docMk/>
          <pc:sldMk cId="1828424234" sldId="380"/>
        </pc:sldMkLst>
        <pc:spChg chg="mod">
          <ac:chgData name="Berson, Titan R." userId="b095c4ac-d937-49ad-8eb7-8da13456c348" providerId="ADAL" clId="{681C9825-414F-450C-BB5D-AA399451ABEA}" dt="2022-11-30T03:19:58.346" v="914" actId="313"/>
          <ac:spMkLst>
            <pc:docMk/>
            <pc:sldMk cId="1828424234" sldId="380"/>
            <ac:spMk id="2" creationId="{87D1DBCD-9B43-FF46-F6EF-A4F0B6574F81}"/>
          </ac:spMkLst>
        </pc:spChg>
        <pc:graphicFrameChg chg="mod modGraphic">
          <ac:chgData name="Berson, Titan R." userId="b095c4ac-d937-49ad-8eb7-8da13456c348" providerId="ADAL" clId="{681C9825-414F-450C-BB5D-AA399451ABEA}" dt="2022-11-30T03:29:24.718" v="1316" actId="20577"/>
          <ac:graphicFrameMkLst>
            <pc:docMk/>
            <pc:sldMk cId="1828424234" sldId="380"/>
            <ac:graphicFrameMk id="4" creationId="{7278A88D-20AB-BAD4-1CFF-724140B14F52}"/>
          </ac:graphicFrameMkLst>
        </pc:graphicFrameChg>
      </pc:sldChg>
      <pc:sldChg chg="addSp delSp modSp add mod ord">
        <pc:chgData name="Berson, Titan R." userId="b095c4ac-d937-49ad-8eb7-8da13456c348" providerId="ADAL" clId="{681C9825-414F-450C-BB5D-AA399451ABEA}" dt="2022-11-30T04:07:14.607" v="1408" actId="14100"/>
        <pc:sldMkLst>
          <pc:docMk/>
          <pc:sldMk cId="3481050016" sldId="385"/>
        </pc:sldMkLst>
        <pc:spChg chg="mod">
          <ac:chgData name="Berson, Titan R." userId="b095c4ac-d937-49ad-8eb7-8da13456c348" providerId="ADAL" clId="{681C9825-414F-450C-BB5D-AA399451ABEA}" dt="2022-11-30T04:03:28.082" v="1400" actId="20577"/>
          <ac:spMkLst>
            <pc:docMk/>
            <pc:sldMk cId="3481050016" sldId="385"/>
            <ac:spMk id="2" creationId="{62726184-7C76-B17F-60B5-744321EDC831}"/>
          </ac:spMkLst>
        </pc:spChg>
        <pc:spChg chg="add del mod">
          <ac:chgData name="Berson, Titan R." userId="b095c4ac-d937-49ad-8eb7-8da13456c348" providerId="ADAL" clId="{681C9825-414F-450C-BB5D-AA399451ABEA}" dt="2022-11-30T04:06:48.169" v="1401"/>
          <ac:spMkLst>
            <pc:docMk/>
            <pc:sldMk cId="3481050016" sldId="385"/>
            <ac:spMk id="8" creationId="{9932E7F0-FB28-8F9D-70C6-E60824E2BE0C}"/>
          </ac:spMkLst>
        </pc:spChg>
        <pc:spChg chg="add del mod">
          <ac:chgData name="Berson, Titan R." userId="b095c4ac-d937-49ad-8eb7-8da13456c348" providerId="ADAL" clId="{681C9825-414F-450C-BB5D-AA399451ABEA}" dt="2022-11-30T04:06:55.012" v="1403"/>
          <ac:spMkLst>
            <pc:docMk/>
            <pc:sldMk cId="3481050016" sldId="385"/>
            <ac:spMk id="12" creationId="{70100652-460F-685F-1624-FA04458FDCCB}"/>
          </ac:spMkLst>
        </pc:spChg>
        <pc:graphicFrameChg chg="del modGraphic">
          <ac:chgData name="Berson, Titan R." userId="b095c4ac-d937-49ad-8eb7-8da13456c348" providerId="ADAL" clId="{681C9825-414F-450C-BB5D-AA399451ABEA}" dt="2022-11-30T04:03:19.138" v="1381" actId="478"/>
          <ac:graphicFrameMkLst>
            <pc:docMk/>
            <pc:sldMk cId="3481050016" sldId="385"/>
            <ac:graphicFrameMk id="4" creationId="{AF4CAE27-D5F2-3DB3-D073-DF39B376DEB5}"/>
          </ac:graphicFrameMkLst>
        </pc:graphicFrameChg>
        <pc:graphicFrameChg chg="add del mod">
          <ac:chgData name="Berson, Titan R." userId="b095c4ac-d937-49ad-8eb7-8da13456c348" providerId="ADAL" clId="{681C9825-414F-450C-BB5D-AA399451ABEA}" dt="2022-11-30T04:06:51.540" v="1402" actId="478"/>
          <ac:graphicFrameMkLst>
            <pc:docMk/>
            <pc:sldMk cId="3481050016" sldId="385"/>
            <ac:graphicFrameMk id="10" creationId="{BB1688F0-AC8F-8C74-AC98-E637B33250A9}"/>
          </ac:graphicFrameMkLst>
        </pc:graphicFrameChg>
        <pc:picChg chg="del">
          <ac:chgData name="Berson, Titan R." userId="b095c4ac-d937-49ad-8eb7-8da13456c348" providerId="ADAL" clId="{681C9825-414F-450C-BB5D-AA399451ABEA}" dt="2022-11-30T04:03:11.514" v="1378" actId="478"/>
          <ac:picMkLst>
            <pc:docMk/>
            <pc:sldMk cId="3481050016" sldId="385"/>
            <ac:picMk id="7" creationId="{46517513-B4EB-1ECA-6360-F973087860DA}"/>
          </ac:picMkLst>
        </pc:picChg>
        <pc:picChg chg="del">
          <ac:chgData name="Berson, Titan R." userId="b095c4ac-d937-49ad-8eb7-8da13456c348" providerId="ADAL" clId="{681C9825-414F-450C-BB5D-AA399451ABEA}" dt="2022-11-30T04:03:13.320" v="1379" actId="478"/>
          <ac:picMkLst>
            <pc:docMk/>
            <pc:sldMk cId="3481050016" sldId="385"/>
            <ac:picMk id="9" creationId="{399A7D7D-0CA4-20E8-B175-CA76219A0921}"/>
          </ac:picMkLst>
        </pc:picChg>
        <pc:picChg chg="add mod">
          <ac:chgData name="Berson, Titan R." userId="b095c4ac-d937-49ad-8eb7-8da13456c348" providerId="ADAL" clId="{681C9825-414F-450C-BB5D-AA399451ABEA}" dt="2022-11-30T04:07:14.607" v="1408" actId="14100"/>
          <ac:picMkLst>
            <pc:docMk/>
            <pc:sldMk cId="3481050016" sldId="385"/>
            <ac:picMk id="13" creationId="{9E03328D-D2DE-E9FE-0BF9-3FE3FD9BC26E}"/>
          </ac:picMkLst>
        </pc:picChg>
      </pc:sldChg>
      <pc:sldChg chg="add del">
        <pc:chgData name="Berson, Titan R." userId="b095c4ac-d937-49ad-8eb7-8da13456c348" providerId="ADAL" clId="{681C9825-414F-450C-BB5D-AA399451ABEA}" dt="2022-11-30T19:45:26.589" v="1846" actId="47"/>
        <pc:sldMkLst>
          <pc:docMk/>
          <pc:sldMk cId="2522286191" sldId="386"/>
        </pc:sldMkLst>
      </pc:sldChg>
      <pc:sldChg chg="addSp delSp modSp add mod">
        <pc:chgData name="Berson, Titan R." userId="b095c4ac-d937-49ad-8eb7-8da13456c348" providerId="ADAL" clId="{681C9825-414F-450C-BB5D-AA399451ABEA}" dt="2022-11-30T22:05:33.202" v="2340" actId="14100"/>
        <pc:sldMkLst>
          <pc:docMk/>
          <pc:sldMk cId="1160801031" sldId="388"/>
        </pc:sldMkLst>
        <pc:spChg chg="mod">
          <ac:chgData name="Berson, Titan R." userId="b095c4ac-d937-49ad-8eb7-8da13456c348" providerId="ADAL" clId="{681C9825-414F-450C-BB5D-AA399451ABEA}" dt="2022-11-30T20:36:43.712" v="2214" actId="20577"/>
          <ac:spMkLst>
            <pc:docMk/>
            <pc:sldMk cId="1160801031" sldId="388"/>
            <ac:spMk id="2" creationId="{6CD16652-2F30-671A-B2EF-13E67CF7A5AD}"/>
          </ac:spMkLst>
        </pc:spChg>
        <pc:spChg chg="add mod">
          <ac:chgData name="Berson, Titan R." userId="b095c4ac-d937-49ad-8eb7-8da13456c348" providerId="ADAL" clId="{681C9825-414F-450C-BB5D-AA399451ABEA}" dt="2022-11-30T22:05:05.817" v="2335" actId="1076"/>
          <ac:spMkLst>
            <pc:docMk/>
            <pc:sldMk cId="1160801031" sldId="388"/>
            <ac:spMk id="3" creationId="{0198A8E5-16D1-C064-D300-6B359C7AECA2}"/>
          </ac:spMkLst>
        </pc:spChg>
        <pc:spChg chg="add mod">
          <ac:chgData name="Berson, Titan R." userId="b095c4ac-d937-49ad-8eb7-8da13456c348" providerId="ADAL" clId="{681C9825-414F-450C-BB5D-AA399451ABEA}" dt="2022-11-30T20:41:55.699" v="2322" actId="20577"/>
          <ac:spMkLst>
            <pc:docMk/>
            <pc:sldMk cId="1160801031" sldId="388"/>
            <ac:spMk id="4" creationId="{E6C1C5CE-5E9A-CBD0-C357-DCE1ED347D32}"/>
          </ac:spMkLst>
        </pc:spChg>
        <pc:spChg chg="del mod">
          <ac:chgData name="Berson, Titan R." userId="b095c4ac-d937-49ad-8eb7-8da13456c348" providerId="ADAL" clId="{681C9825-414F-450C-BB5D-AA399451ABEA}" dt="2022-11-30T20:31:25.497" v="2144"/>
          <ac:spMkLst>
            <pc:docMk/>
            <pc:sldMk cId="1160801031" sldId="388"/>
            <ac:spMk id="4" creationId="{EEBEE080-4B7C-EF76-F249-D7922DBA5053}"/>
          </ac:spMkLst>
        </pc:spChg>
        <pc:spChg chg="add del mod">
          <ac:chgData name="Berson, Titan R." userId="b095c4ac-d937-49ad-8eb7-8da13456c348" providerId="ADAL" clId="{681C9825-414F-450C-BB5D-AA399451ABEA}" dt="2022-11-30T20:31:33.579" v="2147"/>
          <ac:spMkLst>
            <pc:docMk/>
            <pc:sldMk cId="1160801031" sldId="388"/>
            <ac:spMk id="7" creationId="{C86D8F3F-B425-DA01-567B-35BDFD0AF224}"/>
          </ac:spMkLst>
        </pc:spChg>
        <pc:spChg chg="add mod">
          <ac:chgData name="Berson, Titan R." userId="b095c4ac-d937-49ad-8eb7-8da13456c348" providerId="ADAL" clId="{681C9825-414F-450C-BB5D-AA399451ABEA}" dt="2022-11-30T20:37:58.065" v="2247" actId="14100"/>
          <ac:spMkLst>
            <pc:docMk/>
            <pc:sldMk cId="1160801031" sldId="388"/>
            <ac:spMk id="23" creationId="{71572309-3212-0155-D89C-C2F7DDA51621}"/>
          </ac:spMkLst>
        </pc:spChg>
        <pc:spChg chg="add mod">
          <ac:chgData name="Berson, Titan R." userId="b095c4ac-d937-49ad-8eb7-8da13456c348" providerId="ADAL" clId="{681C9825-414F-450C-BB5D-AA399451ABEA}" dt="2022-11-30T22:05:01.408" v="2334" actId="1076"/>
          <ac:spMkLst>
            <pc:docMk/>
            <pc:sldMk cId="1160801031" sldId="388"/>
            <ac:spMk id="24" creationId="{F501E794-E8B1-D193-F63F-5A9726AF5FB2}"/>
          </ac:spMkLst>
        </pc:spChg>
        <pc:picChg chg="del">
          <ac:chgData name="Berson, Titan R." userId="b095c4ac-d937-49ad-8eb7-8da13456c348" providerId="ADAL" clId="{681C9825-414F-450C-BB5D-AA399451ABEA}" dt="2022-11-30T20:31:11.678" v="2140" actId="478"/>
          <ac:picMkLst>
            <pc:docMk/>
            <pc:sldMk cId="1160801031" sldId="388"/>
            <ac:picMk id="5" creationId="{CE408FAD-BFB2-142A-BA87-B7F6EE8FC5D4}"/>
          </ac:picMkLst>
        </pc:picChg>
        <pc:picChg chg="add mod">
          <ac:chgData name="Berson, Titan R." userId="b095c4ac-d937-49ad-8eb7-8da13456c348" providerId="ADAL" clId="{681C9825-414F-450C-BB5D-AA399451ABEA}" dt="2022-11-30T20:32:25.267" v="2156" actId="1076"/>
          <ac:picMkLst>
            <pc:docMk/>
            <pc:sldMk cId="1160801031" sldId="388"/>
            <ac:picMk id="8" creationId="{06691375-1EEB-FAD8-4DBA-1BFDB20E019E}"/>
          </ac:picMkLst>
        </pc:picChg>
        <pc:picChg chg="add mod">
          <ac:chgData name="Berson, Titan R." userId="b095c4ac-d937-49ad-8eb7-8da13456c348" providerId="ADAL" clId="{681C9825-414F-450C-BB5D-AA399451ABEA}" dt="2022-11-30T22:05:33.202" v="2340" actId="14100"/>
          <ac:picMkLst>
            <pc:docMk/>
            <pc:sldMk cId="1160801031" sldId="388"/>
            <ac:picMk id="9" creationId="{AD457858-7927-98FC-2466-7330C1256538}"/>
          </ac:picMkLst>
        </pc:picChg>
        <pc:picChg chg="add mod">
          <ac:chgData name="Berson, Titan R." userId="b095c4ac-d937-49ad-8eb7-8da13456c348" providerId="ADAL" clId="{681C9825-414F-450C-BB5D-AA399451ABEA}" dt="2022-11-30T20:45:49.521" v="2323" actId="1440"/>
          <ac:picMkLst>
            <pc:docMk/>
            <pc:sldMk cId="1160801031" sldId="388"/>
            <ac:picMk id="10" creationId="{ECE22C49-B230-8DED-B96B-CDADFD451520}"/>
          </ac:picMkLst>
        </pc:picChg>
        <pc:picChg chg="add mod">
          <ac:chgData name="Berson, Titan R." userId="b095c4ac-d937-49ad-8eb7-8da13456c348" providerId="ADAL" clId="{681C9825-414F-450C-BB5D-AA399451ABEA}" dt="2022-11-30T22:05:11.953" v="2336" actId="1076"/>
          <ac:picMkLst>
            <pc:docMk/>
            <pc:sldMk cId="1160801031" sldId="388"/>
            <ac:picMk id="11" creationId="{88B560A0-D925-C421-DE18-C6B278EA69F2}"/>
          </ac:picMkLst>
        </pc:picChg>
        <pc:picChg chg="add mod">
          <ac:chgData name="Berson, Titan R." userId="b095c4ac-d937-49ad-8eb7-8da13456c348" providerId="ADAL" clId="{681C9825-414F-450C-BB5D-AA399451ABEA}" dt="2022-11-30T20:37:01.435" v="2217" actId="1076"/>
          <ac:picMkLst>
            <pc:docMk/>
            <pc:sldMk cId="1160801031" sldId="388"/>
            <ac:picMk id="18" creationId="{22CC5B51-246D-3D92-44F9-7AEA913C877D}"/>
          </ac:picMkLst>
        </pc:picChg>
        <pc:cxnChg chg="del">
          <ac:chgData name="Berson, Titan R." userId="b095c4ac-d937-49ad-8eb7-8da13456c348" providerId="ADAL" clId="{681C9825-414F-450C-BB5D-AA399451ABEA}" dt="2022-11-30T20:31:26.911" v="2145" actId="478"/>
          <ac:cxnSpMkLst>
            <pc:docMk/>
            <pc:sldMk cId="1160801031" sldId="388"/>
            <ac:cxnSpMk id="3" creationId="{8C595027-A833-0A44-6733-C6824F6B6ADE}"/>
          </ac:cxnSpMkLst>
        </pc:cxnChg>
        <pc:cxnChg chg="add mod">
          <ac:chgData name="Berson, Titan R." userId="b095c4ac-d937-49ad-8eb7-8da13456c348" providerId="ADAL" clId="{681C9825-414F-450C-BB5D-AA399451ABEA}" dt="2022-11-30T22:05:20.371" v="2338" actId="1076"/>
          <ac:cxnSpMkLst>
            <pc:docMk/>
            <pc:sldMk cId="1160801031" sldId="388"/>
            <ac:cxnSpMk id="13" creationId="{9B03264D-1E08-BDFC-5DFB-E40F9A899150}"/>
          </ac:cxnSpMkLst>
        </pc:cxnChg>
        <pc:cxnChg chg="add mod">
          <ac:chgData name="Berson, Titan R." userId="b095c4ac-d937-49ad-8eb7-8da13456c348" providerId="ADAL" clId="{681C9825-414F-450C-BB5D-AA399451ABEA}" dt="2022-11-30T22:04:44.751" v="2330" actId="14100"/>
          <ac:cxnSpMkLst>
            <pc:docMk/>
            <pc:sldMk cId="1160801031" sldId="388"/>
            <ac:cxnSpMk id="15" creationId="{9E9C58BF-01C0-CCF9-0496-9B82D6DB518C}"/>
          </ac:cxnSpMkLst>
        </pc:cxnChg>
        <pc:cxnChg chg="add mod">
          <ac:chgData name="Berson, Titan R." userId="b095c4ac-d937-49ad-8eb7-8da13456c348" providerId="ADAL" clId="{681C9825-414F-450C-BB5D-AA399451ABEA}" dt="2022-11-30T20:34:30.706" v="2172" actId="208"/>
          <ac:cxnSpMkLst>
            <pc:docMk/>
            <pc:sldMk cId="1160801031" sldId="388"/>
            <ac:cxnSpMk id="17" creationId="{9055E379-FEE1-6865-BE68-C2B5AA7E2162}"/>
          </ac:cxnSpMkLst>
        </pc:cxnChg>
        <pc:cxnChg chg="add del">
          <ac:chgData name="Berson, Titan R." userId="b095c4ac-d937-49ad-8eb7-8da13456c348" providerId="ADAL" clId="{681C9825-414F-450C-BB5D-AA399451ABEA}" dt="2022-11-30T20:37:10.455" v="2219" actId="11529"/>
          <ac:cxnSpMkLst>
            <pc:docMk/>
            <pc:sldMk cId="1160801031" sldId="388"/>
            <ac:cxnSpMk id="20" creationId="{A6A5043F-B30B-3371-2D89-10FAF46D664B}"/>
          </ac:cxnSpMkLst>
        </pc:cxnChg>
        <pc:cxnChg chg="add mod">
          <ac:chgData name="Berson, Titan R." userId="b095c4ac-d937-49ad-8eb7-8da13456c348" providerId="ADAL" clId="{681C9825-414F-450C-BB5D-AA399451ABEA}" dt="2022-11-30T20:37:26.169" v="2221" actId="208"/>
          <ac:cxnSpMkLst>
            <pc:docMk/>
            <pc:sldMk cId="1160801031" sldId="388"/>
            <ac:cxnSpMk id="22" creationId="{F1BFF369-F064-4D8E-B414-BE618113B9E7}"/>
          </ac:cxnSpMkLst>
        </pc:cxnChg>
      </pc:sldChg>
      <pc:sldChg chg="delSp modSp add mod ord">
        <pc:chgData name="Berson, Titan R." userId="b095c4ac-d937-49ad-8eb7-8da13456c348" providerId="ADAL" clId="{681C9825-414F-450C-BB5D-AA399451ABEA}" dt="2022-12-05T20:34:28.318" v="2378" actId="113"/>
        <pc:sldMkLst>
          <pc:docMk/>
          <pc:sldMk cId="4130111633" sldId="393"/>
        </pc:sldMkLst>
        <pc:spChg chg="mod">
          <ac:chgData name="Berson, Titan R." userId="b095c4ac-d937-49ad-8eb7-8da13456c348" providerId="ADAL" clId="{681C9825-414F-450C-BB5D-AA399451ABEA}" dt="2022-12-05T20:34:28.318" v="2378" actId="113"/>
          <ac:spMkLst>
            <pc:docMk/>
            <pc:sldMk cId="4130111633" sldId="393"/>
            <ac:spMk id="8" creationId="{3EF6E280-929D-12C3-98EE-2E0F785451EF}"/>
          </ac:spMkLst>
        </pc:spChg>
        <pc:spChg chg="del mod">
          <ac:chgData name="Berson, Titan R." userId="b095c4ac-d937-49ad-8eb7-8da13456c348" providerId="ADAL" clId="{681C9825-414F-450C-BB5D-AA399451ABEA}" dt="2022-12-05T20:32:26.246" v="2354"/>
          <ac:spMkLst>
            <pc:docMk/>
            <pc:sldMk cId="4130111633" sldId="393"/>
            <ac:spMk id="11" creationId="{325CABF7-FD5E-D35E-BF97-02CD6D051D8A}"/>
          </ac:spMkLst>
        </pc:spChg>
        <pc:picChg chg="mod">
          <ac:chgData name="Berson, Titan R." userId="b095c4ac-d937-49ad-8eb7-8da13456c348" providerId="ADAL" clId="{681C9825-414F-450C-BB5D-AA399451ABEA}" dt="2022-12-05T20:32:30.911" v="2355" actId="1076"/>
          <ac:picMkLst>
            <pc:docMk/>
            <pc:sldMk cId="4130111633" sldId="393"/>
            <ac:picMk id="5" creationId="{052A4CBC-0C6F-3C68-2AE7-6DC8BA7CAF4E}"/>
          </ac:picMkLst>
        </pc:picChg>
        <pc:picChg chg="del">
          <ac:chgData name="Berson, Titan R." userId="b095c4ac-d937-49ad-8eb7-8da13456c348" providerId="ADAL" clId="{681C9825-414F-450C-BB5D-AA399451ABEA}" dt="2022-12-05T20:32:21.119" v="2349" actId="478"/>
          <ac:picMkLst>
            <pc:docMk/>
            <pc:sldMk cId="4130111633" sldId="393"/>
            <ac:picMk id="10" creationId="{B5666FF9-84DA-B7FE-1BC2-F9F8190518B7}"/>
          </ac:picMkLst>
        </pc:picChg>
      </pc:sldChg>
    </pc:docChg>
  </pc:docChgLst>
  <pc:docChgLst>
    <pc:chgData name="Spiller, Hannah G." userId="f42f1aa8-bbe2-42da-86ac-84a2e4ce8dc6" providerId="ADAL" clId="{D9908F15-EDC7-433E-A4F6-371541ED13F5}"/>
    <pc:docChg chg="undo redo custSel addSld delSld modSld sldOrd">
      <pc:chgData name="Spiller, Hannah G." userId="f42f1aa8-bbe2-42da-86ac-84a2e4ce8dc6" providerId="ADAL" clId="{D9908F15-EDC7-433E-A4F6-371541ED13F5}" dt="2022-12-02T17:42:15.262" v="2815" actId="20577"/>
      <pc:docMkLst>
        <pc:docMk/>
      </pc:docMkLst>
      <pc:sldChg chg="addSp delSp modSp mod">
        <pc:chgData name="Spiller, Hannah G." userId="f42f1aa8-bbe2-42da-86ac-84a2e4ce8dc6" providerId="ADAL" clId="{D9908F15-EDC7-433E-A4F6-371541ED13F5}" dt="2022-11-30T19:52:29.100" v="1750" actId="20577"/>
        <pc:sldMkLst>
          <pc:docMk/>
          <pc:sldMk cId="2641549669" sldId="266"/>
        </pc:sldMkLst>
        <pc:graphicFrameChg chg="del">
          <ac:chgData name="Spiller, Hannah G." userId="f42f1aa8-bbe2-42da-86ac-84a2e4ce8dc6" providerId="ADAL" clId="{D9908F15-EDC7-433E-A4F6-371541ED13F5}" dt="2022-11-30T04:02:26.298" v="1596" actId="478"/>
          <ac:graphicFrameMkLst>
            <pc:docMk/>
            <pc:sldMk cId="2641549669" sldId="266"/>
            <ac:graphicFrameMk id="3" creationId="{6EA43F88-A778-4A74-DCC6-94FA26ED6B2D}"/>
          </ac:graphicFrameMkLst>
        </pc:graphicFrameChg>
        <pc:graphicFrameChg chg="add mod modGraphic">
          <ac:chgData name="Spiller, Hannah G." userId="f42f1aa8-bbe2-42da-86ac-84a2e4ce8dc6" providerId="ADAL" clId="{D9908F15-EDC7-433E-A4F6-371541ED13F5}" dt="2022-11-30T19:52:29.100" v="1750" actId="20577"/>
          <ac:graphicFrameMkLst>
            <pc:docMk/>
            <pc:sldMk cId="2641549669" sldId="266"/>
            <ac:graphicFrameMk id="5" creationId="{1F06A55B-D051-BE25-F839-B433278BD3C1}"/>
          </ac:graphicFrameMkLst>
        </pc:graphicFrameChg>
        <pc:picChg chg="del">
          <ac:chgData name="Spiller, Hannah G." userId="f42f1aa8-bbe2-42da-86ac-84a2e4ce8dc6" providerId="ADAL" clId="{D9908F15-EDC7-433E-A4F6-371541ED13F5}" dt="2022-11-30T04:03:21.290" v="1597" actId="478"/>
          <ac:picMkLst>
            <pc:docMk/>
            <pc:sldMk cId="2641549669" sldId="266"/>
            <ac:picMk id="6" creationId="{88BFBA39-FC57-1D1A-F275-AE468B88D739}"/>
          </ac:picMkLst>
        </pc:picChg>
        <pc:picChg chg="del">
          <ac:chgData name="Spiller, Hannah G." userId="f42f1aa8-bbe2-42da-86ac-84a2e4ce8dc6" providerId="ADAL" clId="{D9908F15-EDC7-433E-A4F6-371541ED13F5}" dt="2022-11-30T04:03:22.779" v="1598" actId="478"/>
          <ac:picMkLst>
            <pc:docMk/>
            <pc:sldMk cId="2641549669" sldId="266"/>
            <ac:picMk id="11" creationId="{3A7D7785-F344-EB9B-9E40-ADDFC0628B31}"/>
          </ac:picMkLst>
        </pc:picChg>
        <pc:cxnChg chg="del mod">
          <ac:chgData name="Spiller, Hannah G." userId="f42f1aa8-bbe2-42da-86ac-84a2e4ce8dc6" providerId="ADAL" clId="{D9908F15-EDC7-433E-A4F6-371541ED13F5}" dt="2022-11-30T04:03:25.802" v="1599" actId="478"/>
          <ac:cxnSpMkLst>
            <pc:docMk/>
            <pc:sldMk cId="2641549669" sldId="266"/>
            <ac:cxnSpMk id="8" creationId="{2592DBCE-FD07-C873-1E4F-D7AB2B1D1519}"/>
          </ac:cxnSpMkLst>
        </pc:cxnChg>
        <pc:cxnChg chg="del mod">
          <ac:chgData name="Spiller, Hannah G." userId="f42f1aa8-bbe2-42da-86ac-84a2e4ce8dc6" providerId="ADAL" clId="{D9908F15-EDC7-433E-A4F6-371541ED13F5}" dt="2022-11-30T04:03:25.802" v="1599" actId="478"/>
          <ac:cxnSpMkLst>
            <pc:docMk/>
            <pc:sldMk cId="2641549669" sldId="266"/>
            <ac:cxnSpMk id="12" creationId="{6871581E-1219-5C8F-A152-3FE9D040CFF4}"/>
          </ac:cxnSpMkLst>
        </pc:cxnChg>
      </pc:sldChg>
      <pc:sldChg chg="delSp del mod">
        <pc:chgData name="Spiller, Hannah G." userId="f42f1aa8-bbe2-42da-86ac-84a2e4ce8dc6" providerId="ADAL" clId="{D9908F15-EDC7-433E-A4F6-371541ED13F5}" dt="2022-12-02T17:20:25.519" v="2352" actId="2696"/>
        <pc:sldMkLst>
          <pc:docMk/>
          <pc:sldMk cId="3650331677" sldId="267"/>
        </pc:sldMkLst>
        <pc:picChg chg="del">
          <ac:chgData name="Spiller, Hannah G." userId="f42f1aa8-bbe2-42da-86ac-84a2e4ce8dc6" providerId="ADAL" clId="{D9908F15-EDC7-433E-A4F6-371541ED13F5}" dt="2022-12-02T17:20:15.021" v="2351" actId="478"/>
          <ac:picMkLst>
            <pc:docMk/>
            <pc:sldMk cId="3650331677" sldId="267"/>
            <ac:picMk id="7" creationId="{46517513-B4EB-1ECA-6360-F973087860DA}"/>
          </ac:picMkLst>
        </pc:picChg>
      </pc:sldChg>
      <pc:sldChg chg="addSp delSp modSp mod">
        <pc:chgData name="Spiller, Hannah G." userId="f42f1aa8-bbe2-42da-86ac-84a2e4ce8dc6" providerId="ADAL" clId="{D9908F15-EDC7-433E-A4F6-371541ED13F5}" dt="2022-11-21T20:35:51.645" v="116" actId="1076"/>
        <pc:sldMkLst>
          <pc:docMk/>
          <pc:sldMk cId="3575488815" sldId="272"/>
        </pc:sldMkLst>
        <pc:picChg chg="add mod">
          <ac:chgData name="Spiller, Hannah G." userId="f42f1aa8-bbe2-42da-86ac-84a2e4ce8dc6" providerId="ADAL" clId="{D9908F15-EDC7-433E-A4F6-371541ED13F5}" dt="2022-11-21T20:35:51.645" v="116" actId="1076"/>
          <ac:picMkLst>
            <pc:docMk/>
            <pc:sldMk cId="3575488815" sldId="272"/>
            <ac:picMk id="5" creationId="{8CB3222A-CA9A-56DE-6B25-45ADCA673EA8}"/>
          </ac:picMkLst>
        </pc:picChg>
        <pc:picChg chg="del">
          <ac:chgData name="Spiller, Hannah G." userId="f42f1aa8-bbe2-42da-86ac-84a2e4ce8dc6" providerId="ADAL" clId="{D9908F15-EDC7-433E-A4F6-371541ED13F5}" dt="2022-11-21T20:35:40.831" v="112" actId="478"/>
          <ac:picMkLst>
            <pc:docMk/>
            <pc:sldMk cId="3575488815" sldId="272"/>
            <ac:picMk id="7" creationId="{BD89FCCA-CCED-C07C-5EA4-EBCD94EC3177}"/>
          </ac:picMkLst>
        </pc:picChg>
      </pc:sldChg>
      <pc:sldChg chg="delSp mod modShow">
        <pc:chgData name="Spiller, Hannah G." userId="f42f1aa8-bbe2-42da-86ac-84a2e4ce8dc6" providerId="ADAL" clId="{D9908F15-EDC7-433E-A4F6-371541ED13F5}" dt="2022-11-21T20:34:41.007" v="99" actId="729"/>
        <pc:sldMkLst>
          <pc:docMk/>
          <pc:sldMk cId="1370572748" sldId="273"/>
        </pc:sldMkLst>
        <pc:picChg chg="del">
          <ac:chgData name="Spiller, Hannah G." userId="f42f1aa8-bbe2-42da-86ac-84a2e4ce8dc6" providerId="ADAL" clId="{D9908F15-EDC7-433E-A4F6-371541ED13F5}" dt="2022-11-21T20:34:09.311" v="98" actId="478"/>
          <ac:picMkLst>
            <pc:docMk/>
            <pc:sldMk cId="1370572748" sldId="273"/>
            <ac:picMk id="5" creationId="{983302AE-08F3-BC9C-E6C1-4B9A9232F343}"/>
          </ac:picMkLst>
        </pc:picChg>
      </pc:sldChg>
      <pc:sldChg chg="del">
        <pc:chgData name="Spiller, Hannah G." userId="f42f1aa8-bbe2-42da-86ac-84a2e4ce8dc6" providerId="ADAL" clId="{D9908F15-EDC7-433E-A4F6-371541ED13F5}" dt="2022-11-22T20:48:29.025" v="137" actId="2696"/>
        <pc:sldMkLst>
          <pc:docMk/>
          <pc:sldMk cId="3553592651" sldId="275"/>
        </pc:sldMkLst>
      </pc:sldChg>
      <pc:sldChg chg="modSp">
        <pc:chgData name="Spiller, Hannah G." userId="f42f1aa8-bbe2-42da-86ac-84a2e4ce8dc6" providerId="ADAL" clId="{D9908F15-EDC7-433E-A4F6-371541ED13F5}" dt="2022-11-28T19:45:56.738" v="1046" actId="20577"/>
        <pc:sldMkLst>
          <pc:docMk/>
          <pc:sldMk cId="844706321" sldId="283"/>
        </pc:sldMkLst>
        <pc:graphicFrameChg chg="mod">
          <ac:chgData name="Spiller, Hannah G." userId="f42f1aa8-bbe2-42da-86ac-84a2e4ce8dc6" providerId="ADAL" clId="{D9908F15-EDC7-433E-A4F6-371541ED13F5}" dt="2022-11-28T19:45:56.738" v="1046" actId="20577"/>
          <ac:graphicFrameMkLst>
            <pc:docMk/>
            <pc:sldMk cId="844706321" sldId="283"/>
            <ac:graphicFrameMk id="13" creationId="{ADBF278D-F7DF-A35D-62F6-8A02B56E5EC2}"/>
          </ac:graphicFrameMkLst>
        </pc:graphicFrameChg>
      </pc:sldChg>
      <pc:sldChg chg="mod modShow">
        <pc:chgData name="Spiller, Hannah G." userId="f42f1aa8-bbe2-42da-86ac-84a2e4ce8dc6" providerId="ADAL" clId="{D9908F15-EDC7-433E-A4F6-371541ED13F5}" dt="2022-11-27T23:44:09.309" v="616" actId="729"/>
        <pc:sldMkLst>
          <pc:docMk/>
          <pc:sldMk cId="3283620086" sldId="289"/>
        </pc:sldMkLst>
      </pc:sldChg>
      <pc:sldChg chg="del mod modShow">
        <pc:chgData name="Spiller, Hannah G." userId="f42f1aa8-bbe2-42da-86ac-84a2e4ce8dc6" providerId="ADAL" clId="{D9908F15-EDC7-433E-A4F6-371541ED13F5}" dt="2022-11-30T04:10:04.719" v="1629" actId="2696"/>
        <pc:sldMkLst>
          <pc:docMk/>
          <pc:sldMk cId="1260177162" sldId="290"/>
        </pc:sldMkLst>
      </pc:sldChg>
      <pc:sldChg chg="addSp modSp mod">
        <pc:chgData name="Spiller, Hannah G." userId="f42f1aa8-bbe2-42da-86ac-84a2e4ce8dc6" providerId="ADAL" clId="{D9908F15-EDC7-433E-A4F6-371541ED13F5}" dt="2022-12-02T01:40:21.817" v="2112" actId="14100"/>
        <pc:sldMkLst>
          <pc:docMk/>
          <pc:sldMk cId="1840018845" sldId="295"/>
        </pc:sldMkLst>
        <pc:spChg chg="add mod ord">
          <ac:chgData name="Spiller, Hannah G." userId="f42f1aa8-bbe2-42da-86ac-84a2e4ce8dc6" providerId="ADAL" clId="{D9908F15-EDC7-433E-A4F6-371541ED13F5}" dt="2022-12-02T01:32:20.039" v="1989" actId="20577"/>
          <ac:spMkLst>
            <pc:docMk/>
            <pc:sldMk cId="1840018845" sldId="295"/>
            <ac:spMk id="21" creationId="{70611692-746A-8070-2087-94DC76C61B83}"/>
          </ac:spMkLst>
        </pc:spChg>
        <pc:spChg chg="add mod">
          <ac:chgData name="Spiller, Hannah G." userId="f42f1aa8-bbe2-42da-86ac-84a2e4ce8dc6" providerId="ADAL" clId="{D9908F15-EDC7-433E-A4F6-371541ED13F5}" dt="2022-12-02T01:31:11.803" v="1974" actId="14100"/>
          <ac:spMkLst>
            <pc:docMk/>
            <pc:sldMk cId="1840018845" sldId="295"/>
            <ac:spMk id="34" creationId="{9526D534-06FB-02EA-F14B-292D8A2CCC55}"/>
          </ac:spMkLst>
        </pc:spChg>
        <pc:spChg chg="mod">
          <ac:chgData name="Spiller, Hannah G." userId="f42f1aa8-bbe2-42da-86ac-84a2e4ce8dc6" providerId="ADAL" clId="{D9908F15-EDC7-433E-A4F6-371541ED13F5}" dt="2022-12-02T01:37:57.181" v="2029" actId="1076"/>
          <ac:spMkLst>
            <pc:docMk/>
            <pc:sldMk cId="1840018845" sldId="295"/>
            <ac:spMk id="36" creationId="{954E741B-FC0E-BEC4-7EFD-D3260AC6C13E}"/>
          </ac:spMkLst>
        </pc:spChg>
        <pc:spChg chg="add mod ord">
          <ac:chgData name="Spiller, Hannah G." userId="f42f1aa8-bbe2-42da-86ac-84a2e4ce8dc6" providerId="ADAL" clId="{D9908F15-EDC7-433E-A4F6-371541ED13F5}" dt="2022-12-02T01:35:22.003" v="2012" actId="1076"/>
          <ac:spMkLst>
            <pc:docMk/>
            <pc:sldMk cId="1840018845" sldId="295"/>
            <ac:spMk id="37" creationId="{DEFFE8F8-45E3-69D3-A6A9-60705280EA29}"/>
          </ac:spMkLst>
        </pc:spChg>
        <pc:spChg chg="add mod">
          <ac:chgData name="Spiller, Hannah G." userId="f42f1aa8-bbe2-42da-86ac-84a2e4ce8dc6" providerId="ADAL" clId="{D9908F15-EDC7-433E-A4F6-371541ED13F5}" dt="2022-12-02T01:35:15.938" v="2011" actId="14100"/>
          <ac:spMkLst>
            <pc:docMk/>
            <pc:sldMk cId="1840018845" sldId="295"/>
            <ac:spMk id="38" creationId="{9798E613-5039-A364-D7F1-4D3D7912105F}"/>
          </ac:spMkLst>
        </pc:spChg>
        <pc:spChg chg="mod">
          <ac:chgData name="Spiller, Hannah G." userId="f42f1aa8-bbe2-42da-86ac-84a2e4ce8dc6" providerId="ADAL" clId="{D9908F15-EDC7-433E-A4F6-371541ED13F5}" dt="2022-12-02T01:31:20.805" v="1975" actId="1076"/>
          <ac:spMkLst>
            <pc:docMk/>
            <pc:sldMk cId="1840018845" sldId="295"/>
            <ac:spMk id="39" creationId="{462ADFD7-ABFC-2A6C-1F8A-82FF3344417A}"/>
          </ac:spMkLst>
        </pc:spChg>
        <pc:spChg chg="add mod ord">
          <ac:chgData name="Spiller, Hannah G." userId="f42f1aa8-bbe2-42da-86ac-84a2e4ce8dc6" providerId="ADAL" clId="{D9908F15-EDC7-433E-A4F6-371541ED13F5}" dt="2022-12-02T01:40:02.223" v="2108" actId="166"/>
          <ac:spMkLst>
            <pc:docMk/>
            <pc:sldMk cId="1840018845" sldId="295"/>
            <ac:spMk id="50" creationId="{DD49A6D3-B959-553D-6CE3-7625955D709E}"/>
          </ac:spMkLst>
        </pc:spChg>
        <pc:spChg chg="add mod">
          <ac:chgData name="Spiller, Hannah G." userId="f42f1aa8-bbe2-42da-86ac-84a2e4ce8dc6" providerId="ADAL" clId="{D9908F15-EDC7-433E-A4F6-371541ED13F5}" dt="2022-12-02T01:40:07.166" v="2109" actId="1076"/>
          <ac:spMkLst>
            <pc:docMk/>
            <pc:sldMk cId="1840018845" sldId="295"/>
            <ac:spMk id="52" creationId="{241C2DB9-3E69-ABCC-1282-F225A68A8EB4}"/>
          </ac:spMkLst>
        </pc:spChg>
        <pc:picChg chg="mod">
          <ac:chgData name="Spiller, Hannah G." userId="f42f1aa8-bbe2-42da-86ac-84a2e4ce8dc6" providerId="ADAL" clId="{D9908F15-EDC7-433E-A4F6-371541ED13F5}" dt="2022-12-02T01:32:45.411" v="1995" actId="1076"/>
          <ac:picMkLst>
            <pc:docMk/>
            <pc:sldMk cId="1840018845" sldId="295"/>
            <ac:picMk id="29" creationId="{3F1886DB-AB7D-0047-38B4-0433FF2A0F70}"/>
          </ac:picMkLst>
        </pc:picChg>
        <pc:cxnChg chg="add mod">
          <ac:chgData name="Spiller, Hannah G." userId="f42f1aa8-bbe2-42da-86ac-84a2e4ce8dc6" providerId="ADAL" clId="{D9908F15-EDC7-433E-A4F6-371541ED13F5}" dt="2022-12-02T01:27:15.070" v="1893" actId="208"/>
          <ac:cxnSpMkLst>
            <pc:docMk/>
            <pc:sldMk cId="1840018845" sldId="295"/>
            <ac:cxnSpMk id="25" creationId="{01A1BFB2-9EA1-6614-BB65-3BF20D08686B}"/>
          </ac:cxnSpMkLst>
        </pc:cxnChg>
        <pc:cxnChg chg="mod">
          <ac:chgData name="Spiller, Hannah G." userId="f42f1aa8-bbe2-42da-86ac-84a2e4ce8dc6" providerId="ADAL" clId="{D9908F15-EDC7-433E-A4F6-371541ED13F5}" dt="2022-12-02T01:38:00.248" v="2030" actId="14100"/>
          <ac:cxnSpMkLst>
            <pc:docMk/>
            <pc:sldMk cId="1840018845" sldId="295"/>
            <ac:cxnSpMk id="35" creationId="{D7355C6D-D52C-9104-CE55-A0E77B9431AD}"/>
          </ac:cxnSpMkLst>
        </pc:cxnChg>
        <pc:cxnChg chg="add mod">
          <ac:chgData name="Spiller, Hannah G." userId="f42f1aa8-bbe2-42da-86ac-84a2e4ce8dc6" providerId="ADAL" clId="{D9908F15-EDC7-433E-A4F6-371541ED13F5}" dt="2022-12-02T01:35:15.938" v="2011" actId="14100"/>
          <ac:cxnSpMkLst>
            <pc:docMk/>
            <pc:sldMk cId="1840018845" sldId="295"/>
            <ac:cxnSpMk id="42" creationId="{4439E24A-F63B-BFDD-619D-A4589561D57E}"/>
          </ac:cxnSpMkLst>
        </pc:cxnChg>
        <pc:cxnChg chg="add mod">
          <ac:chgData name="Spiller, Hannah G." userId="f42f1aa8-bbe2-42da-86ac-84a2e4ce8dc6" providerId="ADAL" clId="{D9908F15-EDC7-433E-A4F6-371541ED13F5}" dt="2022-12-02T01:40:21.817" v="2112" actId="14100"/>
          <ac:cxnSpMkLst>
            <pc:docMk/>
            <pc:sldMk cId="1840018845" sldId="295"/>
            <ac:cxnSpMk id="53" creationId="{C7EFCA25-7851-1669-D6D5-B99A9259F24C}"/>
          </ac:cxnSpMkLst>
        </pc:cxnChg>
      </pc:sldChg>
      <pc:sldChg chg="delSp modSp mod ord modNotesTx">
        <pc:chgData name="Spiller, Hannah G." userId="f42f1aa8-bbe2-42da-86ac-84a2e4ce8dc6" providerId="ADAL" clId="{D9908F15-EDC7-433E-A4F6-371541ED13F5}" dt="2022-12-02T17:27:53.365" v="2791" actId="20577"/>
        <pc:sldMkLst>
          <pc:docMk/>
          <pc:sldMk cId="2080246197" sldId="296"/>
        </pc:sldMkLst>
        <pc:spChg chg="mod">
          <ac:chgData name="Spiller, Hannah G." userId="f42f1aa8-bbe2-42da-86ac-84a2e4ce8dc6" providerId="ADAL" clId="{D9908F15-EDC7-433E-A4F6-371541ED13F5}" dt="2022-12-02T17:27:53.365" v="2791" actId="20577"/>
          <ac:spMkLst>
            <pc:docMk/>
            <pc:sldMk cId="2080246197" sldId="296"/>
            <ac:spMk id="2" creationId="{3656AE75-DCDC-7800-A51B-832B0685903A}"/>
          </ac:spMkLst>
        </pc:spChg>
        <pc:picChg chg="mod">
          <ac:chgData name="Spiller, Hannah G." userId="f42f1aa8-bbe2-42da-86ac-84a2e4ce8dc6" providerId="ADAL" clId="{D9908F15-EDC7-433E-A4F6-371541ED13F5}" dt="2022-11-30T19:24:55.639" v="1655" actId="1036"/>
          <ac:picMkLst>
            <pc:docMk/>
            <pc:sldMk cId="2080246197" sldId="296"/>
            <ac:picMk id="3" creationId="{FEE8CA55-218A-2FCB-D736-7C71F01403A8}"/>
          </ac:picMkLst>
        </pc:picChg>
        <pc:picChg chg="del">
          <ac:chgData name="Spiller, Hannah G." userId="f42f1aa8-bbe2-42da-86ac-84a2e4ce8dc6" providerId="ADAL" clId="{D9908F15-EDC7-433E-A4F6-371541ED13F5}" dt="2022-11-22T21:21:27.076" v="287" actId="478"/>
          <ac:picMkLst>
            <pc:docMk/>
            <pc:sldMk cId="2080246197" sldId="296"/>
            <ac:picMk id="6" creationId="{2B92C335-B2A8-99D4-9F38-7392D46C2911}"/>
          </ac:picMkLst>
        </pc:picChg>
        <pc:picChg chg="mod">
          <ac:chgData name="Spiller, Hannah G." userId="f42f1aa8-bbe2-42da-86ac-84a2e4ce8dc6" providerId="ADAL" clId="{D9908F15-EDC7-433E-A4F6-371541ED13F5}" dt="2022-12-02T17:22:26.967" v="2378" actId="1076"/>
          <ac:picMkLst>
            <pc:docMk/>
            <pc:sldMk cId="2080246197" sldId="296"/>
            <ac:picMk id="9" creationId="{915C4A73-B53F-7BDE-0F2A-555BF293A9CE}"/>
          </ac:picMkLst>
        </pc:picChg>
      </pc:sldChg>
      <pc:sldChg chg="modSp mod">
        <pc:chgData name="Spiller, Hannah G." userId="f42f1aa8-bbe2-42da-86ac-84a2e4ce8dc6" providerId="ADAL" clId="{D9908F15-EDC7-433E-A4F6-371541ED13F5}" dt="2022-12-02T08:46:05.028" v="2346" actId="1076"/>
        <pc:sldMkLst>
          <pc:docMk/>
          <pc:sldMk cId="1890539219" sldId="305"/>
        </pc:sldMkLst>
        <pc:spChg chg="mod">
          <ac:chgData name="Spiller, Hannah G." userId="f42f1aa8-bbe2-42da-86ac-84a2e4ce8dc6" providerId="ADAL" clId="{D9908F15-EDC7-433E-A4F6-371541ED13F5}" dt="2022-12-02T08:46:05.028" v="2346" actId="1076"/>
          <ac:spMkLst>
            <pc:docMk/>
            <pc:sldMk cId="1890539219" sldId="305"/>
            <ac:spMk id="4" creationId="{83297EEC-6299-D924-2B6D-504618678982}"/>
          </ac:spMkLst>
        </pc:spChg>
        <pc:spChg chg="mod">
          <ac:chgData name="Spiller, Hannah G." userId="f42f1aa8-bbe2-42da-86ac-84a2e4ce8dc6" providerId="ADAL" clId="{D9908F15-EDC7-433E-A4F6-371541ED13F5}" dt="2022-12-02T08:45:44.416" v="2342" actId="20577"/>
          <ac:spMkLst>
            <pc:docMk/>
            <pc:sldMk cId="1890539219" sldId="305"/>
            <ac:spMk id="6" creationId="{7590E0A4-719A-8BC9-7311-41EAB006515F}"/>
          </ac:spMkLst>
        </pc:spChg>
      </pc:sldChg>
      <pc:sldChg chg="ord">
        <pc:chgData name="Spiller, Hannah G." userId="f42f1aa8-bbe2-42da-86ac-84a2e4ce8dc6" providerId="ADAL" clId="{D9908F15-EDC7-433E-A4F6-371541ED13F5}" dt="2022-11-30T00:37:17.032" v="1548"/>
        <pc:sldMkLst>
          <pc:docMk/>
          <pc:sldMk cId="749659287" sldId="307"/>
        </pc:sldMkLst>
      </pc:sldChg>
      <pc:sldChg chg="del">
        <pc:chgData name="Spiller, Hannah G." userId="f42f1aa8-bbe2-42da-86ac-84a2e4ce8dc6" providerId="ADAL" clId="{D9908F15-EDC7-433E-A4F6-371541ED13F5}" dt="2022-11-27T23:43:43.503" v="615" actId="2696"/>
        <pc:sldMkLst>
          <pc:docMk/>
          <pc:sldMk cId="1718364736" sldId="313"/>
        </pc:sldMkLst>
      </pc:sldChg>
      <pc:sldChg chg="mod modShow">
        <pc:chgData name="Spiller, Hannah G." userId="f42f1aa8-bbe2-42da-86ac-84a2e4ce8dc6" providerId="ADAL" clId="{D9908F15-EDC7-433E-A4F6-371541ED13F5}" dt="2022-11-21T20:36:17.370" v="117" actId="729"/>
        <pc:sldMkLst>
          <pc:docMk/>
          <pc:sldMk cId="2901801152" sldId="314"/>
        </pc:sldMkLst>
      </pc:sldChg>
      <pc:sldChg chg="addSp delSp modSp mod ord modShow modNotesTx">
        <pc:chgData name="Spiller, Hannah G." userId="f42f1aa8-bbe2-42da-86ac-84a2e4ce8dc6" providerId="ADAL" clId="{D9908F15-EDC7-433E-A4F6-371541ED13F5}" dt="2022-12-02T17:26:53.870" v="2779" actId="20577"/>
        <pc:sldMkLst>
          <pc:docMk/>
          <pc:sldMk cId="485464304" sldId="321"/>
        </pc:sldMkLst>
        <pc:spChg chg="mod">
          <ac:chgData name="Spiller, Hannah G." userId="f42f1aa8-bbe2-42da-86ac-84a2e4ce8dc6" providerId="ADAL" clId="{D9908F15-EDC7-433E-A4F6-371541ED13F5}" dt="2022-11-22T20:54:58.090" v="223" actId="20577"/>
          <ac:spMkLst>
            <pc:docMk/>
            <pc:sldMk cId="485464304" sldId="321"/>
            <ac:spMk id="2" creationId="{66E9D1EB-5D0C-0028-3748-4D5BA2EAAD59}"/>
          </ac:spMkLst>
        </pc:spChg>
        <pc:spChg chg="add mod">
          <ac:chgData name="Spiller, Hannah G." userId="f42f1aa8-bbe2-42da-86ac-84a2e4ce8dc6" providerId="ADAL" clId="{D9908F15-EDC7-433E-A4F6-371541ED13F5}" dt="2022-11-22T20:53:47.284" v="222" actId="14100"/>
          <ac:spMkLst>
            <pc:docMk/>
            <pc:sldMk cId="485464304" sldId="321"/>
            <ac:spMk id="11" creationId="{325CABF7-FD5E-D35E-BF97-02CD6D051D8A}"/>
          </ac:spMkLst>
        </pc:spChg>
        <pc:picChg chg="del">
          <ac:chgData name="Spiller, Hannah G." userId="f42f1aa8-bbe2-42da-86ac-84a2e4ce8dc6" providerId="ADAL" clId="{D9908F15-EDC7-433E-A4F6-371541ED13F5}" dt="2022-11-22T20:49:18.512" v="152" actId="478"/>
          <ac:picMkLst>
            <pc:docMk/>
            <pc:sldMk cId="485464304" sldId="321"/>
            <ac:picMk id="3" creationId="{CC599036-F63A-9138-ABF8-F3B11558272F}"/>
          </ac:picMkLst>
        </pc:picChg>
        <pc:picChg chg="del">
          <ac:chgData name="Spiller, Hannah G." userId="f42f1aa8-bbe2-42da-86ac-84a2e4ce8dc6" providerId="ADAL" clId="{D9908F15-EDC7-433E-A4F6-371541ED13F5}" dt="2022-11-22T20:49:20.685" v="153" actId="478"/>
          <ac:picMkLst>
            <pc:docMk/>
            <pc:sldMk cId="485464304" sldId="321"/>
            <ac:picMk id="5" creationId="{933BDE9E-7877-156F-F3F0-68D42AD045C9}"/>
          </ac:picMkLst>
        </pc:picChg>
        <pc:picChg chg="del">
          <ac:chgData name="Spiller, Hannah G." userId="f42f1aa8-bbe2-42da-86ac-84a2e4ce8dc6" providerId="ADAL" clId="{D9908F15-EDC7-433E-A4F6-371541ED13F5}" dt="2022-11-22T20:48:01.644" v="136" actId="478"/>
          <ac:picMkLst>
            <pc:docMk/>
            <pc:sldMk cId="485464304" sldId="321"/>
            <ac:picMk id="10" creationId="{8B71B3BA-6016-FFDE-6EEB-12058389AEAF}"/>
          </ac:picMkLst>
        </pc:picChg>
        <pc:picChg chg="add mod">
          <ac:chgData name="Spiller, Hannah G." userId="f42f1aa8-bbe2-42da-86ac-84a2e4ce8dc6" providerId="ADAL" clId="{D9908F15-EDC7-433E-A4F6-371541ED13F5}" dt="2022-11-22T20:58:35.411" v="239" actId="207"/>
          <ac:picMkLst>
            <pc:docMk/>
            <pc:sldMk cId="485464304" sldId="321"/>
            <ac:picMk id="13" creationId="{9F5D9D10-32B8-6133-2960-97429BB43105}"/>
          </ac:picMkLst>
        </pc:picChg>
        <pc:picChg chg="add mod">
          <ac:chgData name="Spiller, Hannah G." userId="f42f1aa8-bbe2-42da-86ac-84a2e4ce8dc6" providerId="ADAL" clId="{D9908F15-EDC7-433E-A4F6-371541ED13F5}" dt="2022-11-22T20:58:30.768" v="238" actId="207"/>
          <ac:picMkLst>
            <pc:docMk/>
            <pc:sldMk cId="485464304" sldId="321"/>
            <ac:picMk id="15" creationId="{BD8B1BFE-64D9-4A99-8B84-4FB0492EEFC6}"/>
          </ac:picMkLst>
        </pc:picChg>
        <pc:picChg chg="add mod">
          <ac:chgData name="Spiller, Hannah G." userId="f42f1aa8-bbe2-42da-86ac-84a2e4ce8dc6" providerId="ADAL" clId="{D9908F15-EDC7-433E-A4F6-371541ED13F5}" dt="2022-11-22T20:58:37.575" v="240" actId="207"/>
          <ac:picMkLst>
            <pc:docMk/>
            <pc:sldMk cId="485464304" sldId="321"/>
            <ac:picMk id="16" creationId="{99B66A87-716B-1A2F-F6A7-382C2D95F90C}"/>
          </ac:picMkLst>
        </pc:picChg>
      </pc:sldChg>
      <pc:sldChg chg="delSp modSp mod">
        <pc:chgData name="Spiller, Hannah G." userId="f42f1aa8-bbe2-42da-86ac-84a2e4ce8dc6" providerId="ADAL" clId="{D9908F15-EDC7-433E-A4F6-371541ED13F5}" dt="2022-11-22T20:47:46.369" v="135" actId="14100"/>
        <pc:sldMkLst>
          <pc:docMk/>
          <pc:sldMk cId="2058042976" sldId="324"/>
        </pc:sldMkLst>
        <pc:spChg chg="mod">
          <ac:chgData name="Spiller, Hannah G." userId="f42f1aa8-bbe2-42da-86ac-84a2e4ce8dc6" providerId="ADAL" clId="{D9908F15-EDC7-433E-A4F6-371541ED13F5}" dt="2022-11-22T20:47:46.369" v="135" actId="14100"/>
          <ac:spMkLst>
            <pc:docMk/>
            <pc:sldMk cId="2058042976" sldId="324"/>
            <ac:spMk id="2" creationId="{00000000-0000-0000-0000-000000000000}"/>
          </ac:spMkLst>
        </pc:spChg>
        <pc:picChg chg="del">
          <ac:chgData name="Spiller, Hannah G." userId="f42f1aa8-bbe2-42da-86ac-84a2e4ce8dc6" providerId="ADAL" clId="{D9908F15-EDC7-433E-A4F6-371541ED13F5}" dt="2022-11-22T20:47:35.407" v="118" actId="478"/>
          <ac:picMkLst>
            <pc:docMk/>
            <pc:sldMk cId="2058042976" sldId="324"/>
            <ac:picMk id="4" creationId="{6094DAB2-437A-72A8-CE3A-CDB674C9FAFE}"/>
          </ac:picMkLst>
        </pc:picChg>
      </pc:sldChg>
      <pc:sldChg chg="modSp del mod">
        <pc:chgData name="Spiller, Hannah G." userId="f42f1aa8-bbe2-42da-86ac-84a2e4ce8dc6" providerId="ADAL" clId="{D9908F15-EDC7-433E-A4F6-371541ED13F5}" dt="2022-11-22T20:49:11.062" v="151" actId="2696"/>
        <pc:sldMkLst>
          <pc:docMk/>
          <pc:sldMk cId="1280552326" sldId="326"/>
        </pc:sldMkLst>
        <pc:spChg chg="mod">
          <ac:chgData name="Spiller, Hannah G." userId="f42f1aa8-bbe2-42da-86ac-84a2e4ce8dc6" providerId="ADAL" clId="{D9908F15-EDC7-433E-A4F6-371541ED13F5}" dt="2022-11-22T20:49:01.501" v="150" actId="20577"/>
          <ac:spMkLst>
            <pc:docMk/>
            <pc:sldMk cId="1280552326" sldId="326"/>
            <ac:spMk id="2" creationId="{66E9D1EB-5D0C-0028-3748-4D5BA2EAAD59}"/>
          </ac:spMkLst>
        </pc:spChg>
      </pc:sldChg>
      <pc:sldChg chg="delSp modSp mod">
        <pc:chgData name="Spiller, Hannah G." userId="f42f1aa8-bbe2-42da-86ac-84a2e4ce8dc6" providerId="ADAL" clId="{D9908F15-EDC7-433E-A4F6-371541ED13F5}" dt="2022-12-02T17:21:22.616" v="2353" actId="1076"/>
        <pc:sldMkLst>
          <pc:docMk/>
          <pc:sldMk cId="2672492830" sldId="329"/>
        </pc:sldMkLst>
        <pc:picChg chg="del">
          <ac:chgData name="Spiller, Hannah G." userId="f42f1aa8-bbe2-42da-86ac-84a2e4ce8dc6" providerId="ADAL" clId="{D9908F15-EDC7-433E-A4F6-371541ED13F5}" dt="2022-12-02T17:18:53.295" v="2347" actId="478"/>
          <ac:picMkLst>
            <pc:docMk/>
            <pc:sldMk cId="2672492830" sldId="329"/>
            <ac:picMk id="6" creationId="{7450D2D3-79F4-89A6-D5D0-173706A6E97A}"/>
          </ac:picMkLst>
        </pc:picChg>
        <pc:picChg chg="mod">
          <ac:chgData name="Spiller, Hannah G." userId="f42f1aa8-bbe2-42da-86ac-84a2e4ce8dc6" providerId="ADAL" clId="{D9908F15-EDC7-433E-A4F6-371541ED13F5}" dt="2022-12-02T17:21:22.616" v="2353" actId="1076"/>
          <ac:picMkLst>
            <pc:docMk/>
            <pc:sldMk cId="2672492830" sldId="329"/>
            <ac:picMk id="9" creationId="{BCE646EE-1F7F-477D-9DA8-4F3FA0F06F09}"/>
          </ac:picMkLst>
        </pc:picChg>
      </pc:sldChg>
      <pc:sldChg chg="addSp delSp modSp new mod modNotesTx">
        <pc:chgData name="Spiller, Hannah G." userId="f42f1aa8-bbe2-42da-86ac-84a2e4ce8dc6" providerId="ADAL" clId="{D9908F15-EDC7-433E-A4F6-371541ED13F5}" dt="2022-11-30T20:02:27.201" v="1776" actId="20577"/>
        <pc:sldMkLst>
          <pc:docMk/>
          <pc:sldMk cId="9138634" sldId="331"/>
        </pc:sldMkLst>
        <pc:spChg chg="mod">
          <ac:chgData name="Spiller, Hannah G." userId="f42f1aa8-bbe2-42da-86ac-84a2e4ce8dc6" providerId="ADAL" clId="{D9908F15-EDC7-433E-A4F6-371541ED13F5}" dt="2022-11-21T20:24:08.306" v="15" actId="20577"/>
          <ac:spMkLst>
            <pc:docMk/>
            <pc:sldMk cId="9138634" sldId="331"/>
            <ac:spMk id="2" creationId="{B377FC43-A1FB-1768-2717-1C5EBFF12B04}"/>
          </ac:spMkLst>
        </pc:spChg>
        <pc:spChg chg="del mod">
          <ac:chgData name="Spiller, Hannah G." userId="f42f1aa8-bbe2-42da-86ac-84a2e4ce8dc6" providerId="ADAL" clId="{D9908F15-EDC7-433E-A4F6-371541ED13F5}" dt="2022-11-21T20:24:36.125" v="17"/>
          <ac:spMkLst>
            <pc:docMk/>
            <pc:sldMk cId="9138634" sldId="331"/>
            <ac:spMk id="3" creationId="{20F21C93-62C2-0ABD-846C-09D7AB2A93E7}"/>
          </ac:spMkLst>
        </pc:spChg>
        <pc:spChg chg="add mod">
          <ac:chgData name="Spiller, Hannah G." userId="f42f1aa8-bbe2-42da-86ac-84a2e4ce8dc6" providerId="ADAL" clId="{D9908F15-EDC7-433E-A4F6-371541ED13F5}" dt="2022-11-21T20:25:57.140" v="32" actId="20577"/>
          <ac:spMkLst>
            <pc:docMk/>
            <pc:sldMk cId="9138634" sldId="331"/>
            <ac:spMk id="5" creationId="{EA34EE70-5743-B3E3-9BBC-8278B95B1F8B}"/>
          </ac:spMkLst>
        </pc:spChg>
        <pc:spChg chg="add mod">
          <ac:chgData name="Spiller, Hannah G." userId="f42f1aa8-bbe2-42da-86ac-84a2e4ce8dc6" providerId="ADAL" clId="{D9908F15-EDC7-433E-A4F6-371541ED13F5}" dt="2022-11-21T20:27:02.751" v="50" actId="20577"/>
          <ac:spMkLst>
            <pc:docMk/>
            <pc:sldMk cId="9138634" sldId="331"/>
            <ac:spMk id="6" creationId="{B59E4A10-DF9C-5F9F-73C9-4A6DB8D83EFB}"/>
          </ac:spMkLst>
        </pc:spChg>
        <pc:spChg chg="add mod">
          <ac:chgData name="Spiller, Hannah G." userId="f42f1aa8-bbe2-42da-86ac-84a2e4ce8dc6" providerId="ADAL" clId="{D9908F15-EDC7-433E-A4F6-371541ED13F5}" dt="2022-11-21T20:27:25.865" v="66" actId="20577"/>
          <ac:spMkLst>
            <pc:docMk/>
            <pc:sldMk cId="9138634" sldId="331"/>
            <ac:spMk id="7" creationId="{31008346-00F8-3838-A55A-D1BDD2893003}"/>
          </ac:spMkLst>
        </pc:spChg>
        <pc:spChg chg="add mod">
          <ac:chgData name="Spiller, Hannah G." userId="f42f1aa8-bbe2-42da-86ac-84a2e4ce8dc6" providerId="ADAL" clId="{D9908F15-EDC7-433E-A4F6-371541ED13F5}" dt="2022-11-21T20:33:20.256" v="97" actId="122"/>
          <ac:spMkLst>
            <pc:docMk/>
            <pc:sldMk cId="9138634" sldId="331"/>
            <ac:spMk id="8" creationId="{3FE1E632-F02B-2A1B-8995-DFD7CC34EFE9}"/>
          </ac:spMkLst>
        </pc:spChg>
        <pc:spChg chg="add mod">
          <ac:chgData name="Spiller, Hannah G." userId="f42f1aa8-bbe2-42da-86ac-84a2e4ce8dc6" providerId="ADAL" clId="{D9908F15-EDC7-433E-A4F6-371541ED13F5}" dt="2022-11-21T20:34:58.171" v="110" actId="20577"/>
          <ac:spMkLst>
            <pc:docMk/>
            <pc:sldMk cId="9138634" sldId="331"/>
            <ac:spMk id="9" creationId="{5E771AE7-A7F2-068C-A886-BD1B977E912A}"/>
          </ac:spMkLst>
        </pc:spChg>
        <pc:picChg chg="add mod">
          <ac:chgData name="Spiller, Hannah G." userId="f42f1aa8-bbe2-42da-86ac-84a2e4ce8dc6" providerId="ADAL" clId="{D9908F15-EDC7-433E-A4F6-371541ED13F5}" dt="2022-11-21T20:24:50.652" v="19" actId="1076"/>
          <ac:picMkLst>
            <pc:docMk/>
            <pc:sldMk cId="9138634" sldId="331"/>
            <ac:picMk id="4" creationId="{1E9D4DA5-D7AC-0DE8-1302-49CDD438BE25}"/>
          </ac:picMkLst>
        </pc:picChg>
      </pc:sldChg>
      <pc:sldChg chg="addSp delSp modSp new mod ord modShow">
        <pc:chgData name="Spiller, Hannah G." userId="f42f1aa8-bbe2-42da-86ac-84a2e4ce8dc6" providerId="ADAL" clId="{D9908F15-EDC7-433E-A4F6-371541ED13F5}" dt="2022-11-30T17:53:07.495" v="1632" actId="729"/>
        <pc:sldMkLst>
          <pc:docMk/>
          <pc:sldMk cId="862896213" sldId="332"/>
        </pc:sldMkLst>
        <pc:spChg chg="mod">
          <ac:chgData name="Spiller, Hannah G." userId="f42f1aa8-bbe2-42da-86ac-84a2e4ce8dc6" providerId="ADAL" clId="{D9908F15-EDC7-433E-A4F6-371541ED13F5}" dt="2022-11-22T20:58:59.015" v="279" actId="20577"/>
          <ac:spMkLst>
            <pc:docMk/>
            <pc:sldMk cId="862896213" sldId="332"/>
            <ac:spMk id="2" creationId="{6CD16652-2F30-671A-B2EF-13E67CF7A5AD}"/>
          </ac:spMkLst>
        </pc:spChg>
        <pc:spChg chg="del mod">
          <ac:chgData name="Spiller, Hannah G." userId="f42f1aa8-bbe2-42da-86ac-84a2e4ce8dc6" providerId="ADAL" clId="{D9908F15-EDC7-433E-A4F6-371541ED13F5}" dt="2022-11-22T21:01:29.345" v="282" actId="26606"/>
          <ac:spMkLst>
            <pc:docMk/>
            <pc:sldMk cId="862896213" sldId="332"/>
            <ac:spMk id="3" creationId="{EF880AB3-CCDA-BA00-D988-A1791993B7F1}"/>
          </ac:spMkLst>
        </pc:spChg>
        <pc:graphicFrameChg chg="add mod">
          <ac:chgData name="Spiller, Hannah G." userId="f42f1aa8-bbe2-42da-86ac-84a2e4ce8dc6" providerId="ADAL" clId="{D9908F15-EDC7-433E-A4F6-371541ED13F5}" dt="2022-11-28T20:15:27.564" v="1335" actId="20577"/>
          <ac:graphicFrameMkLst>
            <pc:docMk/>
            <pc:sldMk cId="862896213" sldId="332"/>
            <ac:graphicFrameMk id="5" creationId="{1F27C200-1D6C-3B8E-D3DE-35141EDC5E56}"/>
          </ac:graphicFrameMkLst>
        </pc:graphicFrameChg>
      </pc:sldChg>
      <pc:sldChg chg="modSp new mod">
        <pc:chgData name="Spiller, Hannah G." userId="f42f1aa8-bbe2-42da-86ac-84a2e4ce8dc6" providerId="ADAL" clId="{D9908F15-EDC7-433E-A4F6-371541ED13F5}" dt="2022-11-22T21:25:01.974" v="323" actId="5793"/>
        <pc:sldMkLst>
          <pc:docMk/>
          <pc:sldMk cId="3145005957" sldId="333"/>
        </pc:sldMkLst>
        <pc:spChg chg="mod">
          <ac:chgData name="Spiller, Hannah G." userId="f42f1aa8-bbe2-42da-86ac-84a2e4ce8dc6" providerId="ADAL" clId="{D9908F15-EDC7-433E-A4F6-371541ED13F5}" dt="2022-11-22T21:22:27.987" v="322" actId="20577"/>
          <ac:spMkLst>
            <pc:docMk/>
            <pc:sldMk cId="3145005957" sldId="333"/>
            <ac:spMk id="2" creationId="{22AFD5C4-B2E8-D7CE-824C-2A9897886127}"/>
          </ac:spMkLst>
        </pc:spChg>
        <pc:spChg chg="mod">
          <ac:chgData name="Spiller, Hannah G." userId="f42f1aa8-bbe2-42da-86ac-84a2e4ce8dc6" providerId="ADAL" clId="{D9908F15-EDC7-433E-A4F6-371541ED13F5}" dt="2022-11-22T21:25:01.974" v="323" actId="5793"/>
          <ac:spMkLst>
            <pc:docMk/>
            <pc:sldMk cId="3145005957" sldId="333"/>
            <ac:spMk id="3" creationId="{85BC9438-F1A5-3EE6-C04D-E57CE00A6285}"/>
          </ac:spMkLst>
        </pc:spChg>
      </pc:sldChg>
      <pc:sldChg chg="addSp delSp modSp new mod modNotesTx">
        <pc:chgData name="Spiller, Hannah G." userId="f42f1aa8-bbe2-42da-86ac-84a2e4ce8dc6" providerId="ADAL" clId="{D9908F15-EDC7-433E-A4F6-371541ED13F5}" dt="2022-12-02T17:24:49.164" v="2631" actId="20577"/>
        <pc:sldMkLst>
          <pc:docMk/>
          <pc:sldMk cId="1310741939" sldId="340"/>
        </pc:sldMkLst>
        <pc:spChg chg="mod">
          <ac:chgData name="Spiller, Hannah G." userId="f42f1aa8-bbe2-42da-86ac-84a2e4ce8dc6" providerId="ADAL" clId="{D9908F15-EDC7-433E-A4F6-371541ED13F5}" dt="2022-11-30T19:34:41.013" v="1697" actId="20577"/>
          <ac:spMkLst>
            <pc:docMk/>
            <pc:sldMk cId="1310741939" sldId="340"/>
            <ac:spMk id="2" creationId="{C4307CF3-0B1B-BAF5-F1C5-B1BF3AA8BBB8}"/>
          </ac:spMkLst>
        </pc:spChg>
        <pc:spChg chg="add del mod">
          <ac:chgData name="Spiller, Hannah G." userId="f42f1aa8-bbe2-42da-86ac-84a2e4ce8dc6" providerId="ADAL" clId="{D9908F15-EDC7-433E-A4F6-371541ED13F5}" dt="2022-11-30T20:39:23.956" v="1820" actId="478"/>
          <ac:spMkLst>
            <pc:docMk/>
            <pc:sldMk cId="1310741939" sldId="340"/>
            <ac:spMk id="3" creationId="{294D4BC5-FBAE-FE9D-38FD-A606173ABF8F}"/>
          </ac:spMkLst>
        </pc:spChg>
        <pc:spChg chg="mod">
          <ac:chgData name="Spiller, Hannah G." userId="f42f1aa8-bbe2-42da-86ac-84a2e4ce8dc6" providerId="ADAL" clId="{D9908F15-EDC7-433E-A4F6-371541ED13F5}" dt="2022-11-28T20:44:49.070" v="1541" actId="20577"/>
          <ac:spMkLst>
            <pc:docMk/>
            <pc:sldMk cId="1310741939" sldId="340"/>
            <ac:spMk id="3" creationId="{DCC322E8-9712-1AF8-919B-325DFCC4B7C3}"/>
          </ac:spMkLst>
        </pc:spChg>
        <pc:spChg chg="add mod">
          <ac:chgData name="Spiller, Hannah G." userId="f42f1aa8-bbe2-42da-86ac-84a2e4ce8dc6" providerId="ADAL" clId="{D9908F15-EDC7-433E-A4F6-371541ED13F5}" dt="2022-11-30T20:39:08.285" v="1817" actId="20577"/>
          <ac:spMkLst>
            <pc:docMk/>
            <pc:sldMk cId="1310741939" sldId="340"/>
            <ac:spMk id="5" creationId="{B6076B53-862A-C5BB-B376-29676B69A1C0}"/>
          </ac:spMkLst>
        </pc:spChg>
        <pc:spChg chg="add mod">
          <ac:chgData name="Spiller, Hannah G." userId="f42f1aa8-bbe2-42da-86ac-84a2e4ce8dc6" providerId="ADAL" clId="{D9908F15-EDC7-433E-A4F6-371541ED13F5}" dt="2022-11-30T20:39:11.811" v="1818"/>
          <ac:spMkLst>
            <pc:docMk/>
            <pc:sldMk cId="1310741939" sldId="340"/>
            <ac:spMk id="6" creationId="{DA728FC6-439E-2282-5A71-28F8F1D65FF4}"/>
          </ac:spMkLst>
        </pc:spChg>
      </pc:sldChg>
      <pc:sldChg chg="modSp new mod modNotesTx">
        <pc:chgData name="Spiller, Hannah G." userId="f42f1aa8-bbe2-42da-86ac-84a2e4ce8dc6" providerId="ADAL" clId="{D9908F15-EDC7-433E-A4F6-371541ED13F5}" dt="2022-12-02T17:25:03.982" v="2644" actId="20577"/>
        <pc:sldMkLst>
          <pc:docMk/>
          <pc:sldMk cId="256670639" sldId="341"/>
        </pc:sldMkLst>
        <pc:spChg chg="mod">
          <ac:chgData name="Spiller, Hannah G." userId="f42f1aa8-bbe2-42da-86ac-84a2e4ce8dc6" providerId="ADAL" clId="{D9908F15-EDC7-433E-A4F6-371541ED13F5}" dt="2022-11-30T19:35:00.834" v="1701" actId="20577"/>
          <ac:spMkLst>
            <pc:docMk/>
            <pc:sldMk cId="256670639" sldId="341"/>
            <ac:spMk id="2" creationId="{E8320DAC-B445-2A3C-7FA9-E9B887164F67}"/>
          </ac:spMkLst>
        </pc:spChg>
        <pc:spChg chg="mod">
          <ac:chgData name="Spiller, Hannah G." userId="f42f1aa8-bbe2-42da-86ac-84a2e4ce8dc6" providerId="ADAL" clId="{D9908F15-EDC7-433E-A4F6-371541ED13F5}" dt="2022-11-30T19:59:25.853" v="1771" actId="20577"/>
          <ac:spMkLst>
            <pc:docMk/>
            <pc:sldMk cId="256670639" sldId="341"/>
            <ac:spMk id="3" creationId="{F0EDAC11-7F96-134D-9B1F-3F7DA3298A5B}"/>
          </ac:spMkLst>
        </pc:spChg>
      </pc:sldChg>
      <pc:sldChg chg="modSp new mod modNotesTx">
        <pc:chgData name="Spiller, Hannah G." userId="f42f1aa8-bbe2-42da-86ac-84a2e4ce8dc6" providerId="ADAL" clId="{D9908F15-EDC7-433E-A4F6-371541ED13F5}" dt="2022-12-02T17:42:15.262" v="2815" actId="20577"/>
        <pc:sldMkLst>
          <pc:docMk/>
          <pc:sldMk cId="2686470436" sldId="342"/>
        </pc:sldMkLst>
        <pc:spChg chg="mod">
          <ac:chgData name="Spiller, Hannah G." userId="f42f1aa8-bbe2-42da-86ac-84a2e4ce8dc6" providerId="ADAL" clId="{D9908F15-EDC7-433E-A4F6-371541ED13F5}" dt="2022-11-30T19:35:05.419" v="1705" actId="20577"/>
          <ac:spMkLst>
            <pc:docMk/>
            <pc:sldMk cId="2686470436" sldId="342"/>
            <ac:spMk id="2" creationId="{D35F5DE1-0F66-BB9A-CE0D-70090DE7FF6B}"/>
          </ac:spMkLst>
        </pc:spChg>
        <pc:spChg chg="mod">
          <ac:chgData name="Spiller, Hannah G." userId="f42f1aa8-bbe2-42da-86ac-84a2e4ce8dc6" providerId="ADAL" clId="{D9908F15-EDC7-433E-A4F6-371541ED13F5}" dt="2022-11-30T04:18:12.139" v="1630" actId="5793"/>
          <ac:spMkLst>
            <pc:docMk/>
            <pc:sldMk cId="2686470436" sldId="342"/>
            <ac:spMk id="3" creationId="{A101F310-4F9A-D456-9F61-FB4C00A46BD8}"/>
          </ac:spMkLst>
        </pc:spChg>
      </pc:sldChg>
      <pc:sldChg chg="modSp add mod">
        <pc:chgData name="Spiller, Hannah G." userId="f42f1aa8-bbe2-42da-86ac-84a2e4ce8dc6" providerId="ADAL" clId="{D9908F15-EDC7-433E-A4F6-371541ED13F5}" dt="2022-11-27T23:42:57.895" v="614" actId="20577"/>
        <pc:sldMkLst>
          <pc:docMk/>
          <pc:sldMk cId="3784963800" sldId="343"/>
        </pc:sldMkLst>
        <pc:spChg chg="mod">
          <ac:chgData name="Spiller, Hannah G." userId="f42f1aa8-bbe2-42da-86ac-84a2e4ce8dc6" providerId="ADAL" clId="{D9908F15-EDC7-433E-A4F6-371541ED13F5}" dt="2022-11-27T23:42:57.895" v="614" actId="20577"/>
          <ac:spMkLst>
            <pc:docMk/>
            <pc:sldMk cId="3784963800" sldId="343"/>
            <ac:spMk id="2" creationId="{00000000-0000-0000-0000-000000000000}"/>
          </ac:spMkLst>
        </pc:spChg>
      </pc:sldChg>
      <pc:sldChg chg="modSp new mod modNotesTx">
        <pc:chgData name="Spiller, Hannah G." userId="f42f1aa8-bbe2-42da-86ac-84a2e4ce8dc6" providerId="ADAL" clId="{D9908F15-EDC7-433E-A4F6-371541ED13F5}" dt="2022-12-02T17:28:18.642" v="2795" actId="20577"/>
        <pc:sldMkLst>
          <pc:docMk/>
          <pc:sldMk cId="4208090386" sldId="344"/>
        </pc:sldMkLst>
        <pc:spChg chg="mod">
          <ac:chgData name="Spiller, Hannah G." userId="f42f1aa8-bbe2-42da-86ac-84a2e4ce8dc6" providerId="ADAL" clId="{D9908F15-EDC7-433E-A4F6-371541ED13F5}" dt="2022-11-27T23:54:59.422" v="657" actId="20577"/>
          <ac:spMkLst>
            <pc:docMk/>
            <pc:sldMk cId="4208090386" sldId="344"/>
            <ac:spMk id="2" creationId="{031DF354-01D5-F7E8-23FE-5AD32FC5AF89}"/>
          </ac:spMkLst>
        </pc:spChg>
        <pc:spChg chg="mod">
          <ac:chgData name="Spiller, Hannah G." userId="f42f1aa8-bbe2-42da-86ac-84a2e4ce8dc6" providerId="ADAL" clId="{D9908F15-EDC7-433E-A4F6-371541ED13F5}" dt="2022-11-28T00:36:35.320" v="1013" actId="20577"/>
          <ac:spMkLst>
            <pc:docMk/>
            <pc:sldMk cId="4208090386" sldId="344"/>
            <ac:spMk id="3" creationId="{19DAE22A-C737-B78B-E8F3-902A608D0B94}"/>
          </ac:spMkLst>
        </pc:spChg>
        <pc:spChg chg="mod">
          <ac:chgData name="Spiller, Hannah G." userId="f42f1aa8-bbe2-42da-86ac-84a2e4ce8dc6" providerId="ADAL" clId="{D9908F15-EDC7-433E-A4F6-371541ED13F5}" dt="2022-11-30T19:47:16.754" v="1721" actId="20577"/>
          <ac:spMkLst>
            <pc:docMk/>
            <pc:sldMk cId="4208090386" sldId="344"/>
            <ac:spMk id="16" creationId="{17F29DD2-6167-D4BF-3642-B7C3434344C1}"/>
          </ac:spMkLst>
        </pc:spChg>
      </pc:sldChg>
      <pc:sldChg chg="modSp new mod ord">
        <pc:chgData name="Spiller, Hannah G." userId="f42f1aa8-bbe2-42da-86ac-84a2e4ce8dc6" providerId="ADAL" clId="{D9908F15-EDC7-433E-A4F6-371541ED13F5}" dt="2022-11-28T20:04:05.771" v="1257"/>
        <pc:sldMkLst>
          <pc:docMk/>
          <pc:sldMk cId="2587326291" sldId="345"/>
        </pc:sldMkLst>
        <pc:spChg chg="mod">
          <ac:chgData name="Spiller, Hannah G." userId="f42f1aa8-bbe2-42da-86ac-84a2e4ce8dc6" providerId="ADAL" clId="{D9908F15-EDC7-433E-A4F6-371541ED13F5}" dt="2022-11-28T00:00:02.486" v="671" actId="20577"/>
          <ac:spMkLst>
            <pc:docMk/>
            <pc:sldMk cId="2587326291" sldId="345"/>
            <ac:spMk id="2" creationId="{E9FD3BD3-E339-6E42-AABD-71A1532E7323}"/>
          </ac:spMkLst>
        </pc:spChg>
        <pc:spChg chg="mod">
          <ac:chgData name="Spiller, Hannah G." userId="f42f1aa8-bbe2-42da-86ac-84a2e4ce8dc6" providerId="ADAL" clId="{D9908F15-EDC7-433E-A4F6-371541ED13F5}" dt="2022-11-28T00:22:13.553" v="820" actId="403"/>
          <ac:spMkLst>
            <pc:docMk/>
            <pc:sldMk cId="2587326291" sldId="345"/>
            <ac:spMk id="3" creationId="{82292618-FFE1-A230-E187-E4F64BE50FD9}"/>
          </ac:spMkLst>
        </pc:spChg>
      </pc:sldChg>
      <pc:sldChg chg="addSp delSp modSp new mod">
        <pc:chgData name="Spiller, Hannah G." userId="f42f1aa8-bbe2-42da-86ac-84a2e4ce8dc6" providerId="ADAL" clId="{D9908F15-EDC7-433E-A4F6-371541ED13F5}" dt="2022-11-30T00:34:54.765" v="1546" actId="20577"/>
        <pc:sldMkLst>
          <pc:docMk/>
          <pc:sldMk cId="633185896" sldId="346"/>
        </pc:sldMkLst>
        <pc:spChg chg="mod">
          <ac:chgData name="Spiller, Hannah G." userId="f42f1aa8-bbe2-42da-86ac-84a2e4ce8dc6" providerId="ADAL" clId="{D9908F15-EDC7-433E-A4F6-371541ED13F5}" dt="2022-11-28T00:07:28.481" v="723" actId="20577"/>
          <ac:spMkLst>
            <pc:docMk/>
            <pc:sldMk cId="633185896" sldId="346"/>
            <ac:spMk id="2" creationId="{87D1DBCD-9B43-FF46-F6EF-A4F0B6574F81}"/>
          </ac:spMkLst>
        </pc:spChg>
        <pc:spChg chg="del mod">
          <ac:chgData name="Spiller, Hannah G." userId="f42f1aa8-bbe2-42da-86ac-84a2e4ce8dc6" providerId="ADAL" clId="{D9908F15-EDC7-433E-A4F6-371541ED13F5}" dt="2022-11-28T00:07:47.262" v="725"/>
          <ac:spMkLst>
            <pc:docMk/>
            <pc:sldMk cId="633185896" sldId="346"/>
            <ac:spMk id="3" creationId="{411AB55E-CD3B-7978-72BC-EDA7A4B50158}"/>
          </ac:spMkLst>
        </pc:spChg>
        <pc:graphicFrameChg chg="add mod modGraphic">
          <ac:chgData name="Spiller, Hannah G." userId="f42f1aa8-bbe2-42da-86ac-84a2e4ce8dc6" providerId="ADAL" clId="{D9908F15-EDC7-433E-A4F6-371541ED13F5}" dt="2022-11-30T00:34:54.765" v="1546" actId="20577"/>
          <ac:graphicFrameMkLst>
            <pc:docMk/>
            <pc:sldMk cId="633185896" sldId="346"/>
            <ac:graphicFrameMk id="4" creationId="{7278A88D-20AB-BAD4-1CFF-724140B14F52}"/>
          </ac:graphicFrameMkLst>
        </pc:graphicFrameChg>
      </pc:sldChg>
      <pc:sldChg chg="addSp delSp modSp new del mod ord setBg">
        <pc:chgData name="Spiller, Hannah G." userId="f42f1aa8-bbe2-42da-86ac-84a2e4ce8dc6" providerId="ADAL" clId="{D9908F15-EDC7-433E-A4F6-371541ED13F5}" dt="2022-11-28T20:34:18.880" v="1408" actId="2696"/>
        <pc:sldMkLst>
          <pc:docMk/>
          <pc:sldMk cId="137201073" sldId="347"/>
        </pc:sldMkLst>
        <pc:spChg chg="mod">
          <ac:chgData name="Spiller, Hannah G." userId="f42f1aa8-bbe2-42da-86ac-84a2e4ce8dc6" providerId="ADAL" clId="{D9908F15-EDC7-433E-A4F6-371541ED13F5}" dt="2022-11-28T19:43:52.825" v="1020" actId="26606"/>
          <ac:spMkLst>
            <pc:docMk/>
            <pc:sldMk cId="137201073" sldId="347"/>
            <ac:spMk id="2" creationId="{5350E629-5585-F8E5-B894-CFC6266963B8}"/>
          </ac:spMkLst>
        </pc:spChg>
        <pc:spChg chg="del mod">
          <ac:chgData name="Spiller, Hannah G." userId="f42f1aa8-bbe2-42da-86ac-84a2e4ce8dc6" providerId="ADAL" clId="{D9908F15-EDC7-433E-A4F6-371541ED13F5}" dt="2022-11-28T19:43:21.714" v="1017" actId="26606"/>
          <ac:spMkLst>
            <pc:docMk/>
            <pc:sldMk cId="137201073" sldId="347"/>
            <ac:spMk id="3" creationId="{1BDFA06E-9CBD-F54E-9A6C-9CE1C7C62D9D}"/>
          </ac:spMkLst>
        </pc:spChg>
        <pc:spChg chg="add">
          <ac:chgData name="Spiller, Hannah G." userId="f42f1aa8-bbe2-42da-86ac-84a2e4ce8dc6" providerId="ADAL" clId="{D9908F15-EDC7-433E-A4F6-371541ED13F5}" dt="2022-11-28T19:43:52.825" v="1020" actId="26606"/>
          <ac:spMkLst>
            <pc:docMk/>
            <pc:sldMk cId="137201073" sldId="347"/>
            <ac:spMk id="10" creationId="{955A2079-FA98-4876-80F0-72364A7D2EA4}"/>
          </ac:spMkLst>
        </pc:spChg>
        <pc:graphicFrameChg chg="add mod modGraphic">
          <ac:chgData name="Spiller, Hannah G." userId="f42f1aa8-bbe2-42da-86ac-84a2e4ce8dc6" providerId="ADAL" clId="{D9908F15-EDC7-433E-A4F6-371541ED13F5}" dt="2022-11-28T19:43:52.825" v="1020" actId="26606"/>
          <ac:graphicFrameMkLst>
            <pc:docMk/>
            <pc:sldMk cId="137201073" sldId="347"/>
            <ac:graphicFrameMk id="5" creationId="{03C8EE10-23D4-3ACF-2C4D-5237112F5E10}"/>
          </ac:graphicFrameMkLst>
        </pc:graphicFrameChg>
      </pc:sldChg>
      <pc:sldChg chg="modNotesTx">
        <pc:chgData name="Spiller, Hannah G." userId="f42f1aa8-bbe2-42da-86ac-84a2e4ce8dc6" providerId="ADAL" clId="{D9908F15-EDC7-433E-A4F6-371541ED13F5}" dt="2022-12-02T02:06:19.933" v="2334" actId="20577"/>
        <pc:sldMkLst>
          <pc:docMk/>
          <pc:sldMk cId="2077664293" sldId="354"/>
        </pc:sldMkLst>
      </pc:sldChg>
      <pc:sldChg chg="addSp delSp modSp mod">
        <pc:chgData name="Spiller, Hannah G." userId="f42f1aa8-bbe2-42da-86ac-84a2e4ce8dc6" providerId="ADAL" clId="{D9908F15-EDC7-433E-A4F6-371541ED13F5}" dt="2022-12-02T01:31:40.374" v="1976" actId="478"/>
        <pc:sldMkLst>
          <pc:docMk/>
          <pc:sldMk cId="859737793" sldId="367"/>
        </pc:sldMkLst>
        <pc:spChg chg="add del mod">
          <ac:chgData name="Spiller, Hannah G." userId="f42f1aa8-bbe2-42da-86ac-84a2e4ce8dc6" providerId="ADAL" clId="{D9908F15-EDC7-433E-A4F6-371541ED13F5}" dt="2022-12-02T01:31:40.374" v="1976" actId="478"/>
          <ac:spMkLst>
            <pc:docMk/>
            <pc:sldMk cId="859737793" sldId="367"/>
            <ac:spMk id="3" creationId="{E84A1237-AE70-BA93-BD5F-92ADA802A138}"/>
          </ac:spMkLst>
        </pc:spChg>
      </pc:sldChg>
      <pc:sldChg chg="modSp">
        <pc:chgData name="Spiller, Hannah G." userId="f42f1aa8-bbe2-42da-86ac-84a2e4ce8dc6" providerId="ADAL" clId="{D9908F15-EDC7-433E-A4F6-371541ED13F5}" dt="2022-12-02T01:35:44.278" v="2018" actId="20577"/>
        <pc:sldMkLst>
          <pc:docMk/>
          <pc:sldMk cId="630056506" sldId="370"/>
        </pc:sldMkLst>
        <pc:graphicFrameChg chg="mod">
          <ac:chgData name="Spiller, Hannah G." userId="f42f1aa8-bbe2-42da-86ac-84a2e4ce8dc6" providerId="ADAL" clId="{D9908F15-EDC7-433E-A4F6-371541ED13F5}" dt="2022-12-02T01:35:44.278" v="2018" actId="20577"/>
          <ac:graphicFrameMkLst>
            <pc:docMk/>
            <pc:sldMk cId="630056506" sldId="370"/>
            <ac:graphicFrameMk id="5" creationId="{1F27C200-1D6C-3B8E-D3DE-35141EDC5E56}"/>
          </ac:graphicFrameMkLst>
        </pc:graphicFrameChg>
      </pc:sldChg>
      <pc:sldChg chg="modSp">
        <pc:chgData name="Spiller, Hannah G." userId="f42f1aa8-bbe2-42da-86ac-84a2e4ce8dc6" providerId="ADAL" clId="{D9908F15-EDC7-433E-A4F6-371541ED13F5}" dt="2022-12-02T01:36:09.062" v="2026" actId="20577"/>
        <pc:sldMkLst>
          <pc:docMk/>
          <pc:sldMk cId="2336372435" sldId="371"/>
        </pc:sldMkLst>
        <pc:graphicFrameChg chg="mod">
          <ac:chgData name="Spiller, Hannah G." userId="f42f1aa8-bbe2-42da-86ac-84a2e4ce8dc6" providerId="ADAL" clId="{D9908F15-EDC7-433E-A4F6-371541ED13F5}" dt="2022-12-02T01:36:09.062" v="2026" actId="20577"/>
          <ac:graphicFrameMkLst>
            <pc:docMk/>
            <pc:sldMk cId="2336372435" sldId="371"/>
            <ac:graphicFrameMk id="5" creationId="{1F27C200-1D6C-3B8E-D3DE-35141EDC5E56}"/>
          </ac:graphicFrameMkLst>
        </pc:graphicFrameChg>
      </pc:sldChg>
      <pc:sldChg chg="addSp delSp modSp mod modNotesTx">
        <pc:chgData name="Spiller, Hannah G." userId="f42f1aa8-bbe2-42da-86ac-84a2e4ce8dc6" providerId="ADAL" clId="{D9908F15-EDC7-433E-A4F6-371541ED13F5}" dt="2022-11-30T20:02:42.572" v="1791" actId="20577"/>
        <pc:sldMkLst>
          <pc:docMk/>
          <pc:sldMk cId="4174936250" sldId="376"/>
        </pc:sldMkLst>
        <pc:spChg chg="add mod">
          <ac:chgData name="Spiller, Hannah G." userId="f42f1aa8-bbe2-42da-86ac-84a2e4ce8dc6" providerId="ADAL" clId="{D9908F15-EDC7-433E-A4F6-371541ED13F5}" dt="2022-11-30T00:53:17.883" v="1549" actId="767"/>
          <ac:spMkLst>
            <pc:docMk/>
            <pc:sldMk cId="4174936250" sldId="376"/>
            <ac:spMk id="3" creationId="{7CE0FAA2-9A2F-3273-CE07-AD3782E3F705}"/>
          </ac:spMkLst>
        </pc:spChg>
        <pc:graphicFrameChg chg="add del mod modGraphic">
          <ac:chgData name="Spiller, Hannah G." userId="f42f1aa8-bbe2-42da-86ac-84a2e4ce8dc6" providerId="ADAL" clId="{D9908F15-EDC7-433E-A4F6-371541ED13F5}" dt="2022-11-30T03:30:32.306" v="1595" actId="478"/>
          <ac:graphicFrameMkLst>
            <pc:docMk/>
            <pc:sldMk cId="4174936250" sldId="376"/>
            <ac:graphicFrameMk id="5" creationId="{BEB8E76E-30C3-1D8F-C07A-331240110F82}"/>
          </ac:graphicFrameMkLst>
        </pc:graphicFrameChg>
      </pc:sldChg>
      <pc:sldChg chg="modNotesTx">
        <pc:chgData name="Spiller, Hannah G." userId="f42f1aa8-bbe2-42da-86ac-84a2e4ce8dc6" providerId="ADAL" clId="{D9908F15-EDC7-433E-A4F6-371541ED13F5}" dt="2022-11-30T20:02:53.890" v="1795" actId="20577"/>
        <pc:sldMkLst>
          <pc:docMk/>
          <pc:sldMk cId="1345143604" sldId="377"/>
        </pc:sldMkLst>
      </pc:sldChg>
      <pc:sldChg chg="modSp new del mod">
        <pc:chgData name="Spiller, Hannah G." userId="f42f1aa8-bbe2-42da-86ac-84a2e4ce8dc6" providerId="ADAL" clId="{D9908F15-EDC7-433E-A4F6-371541ED13F5}" dt="2022-11-30T19:29:44.176" v="1687" actId="2696"/>
        <pc:sldMkLst>
          <pc:docMk/>
          <pc:sldMk cId="1509569734" sldId="386"/>
        </pc:sldMkLst>
        <pc:spChg chg="mod">
          <ac:chgData name="Spiller, Hannah G." userId="f42f1aa8-bbe2-42da-86ac-84a2e4ce8dc6" providerId="ADAL" clId="{D9908F15-EDC7-433E-A4F6-371541ED13F5}" dt="2022-11-30T19:29:01.149" v="1686" actId="20577"/>
          <ac:spMkLst>
            <pc:docMk/>
            <pc:sldMk cId="1509569734" sldId="386"/>
            <ac:spMk id="2" creationId="{D54A5E6D-3418-93C5-5C88-35F8A4E9ED77}"/>
          </ac:spMkLst>
        </pc:spChg>
      </pc:sldChg>
      <pc:sldChg chg="modSp new mod">
        <pc:chgData name="Spiller, Hannah G." userId="f42f1aa8-bbe2-42da-86ac-84a2e4ce8dc6" providerId="ADAL" clId="{D9908F15-EDC7-433E-A4F6-371541ED13F5}" dt="2022-12-02T02:01:21.933" v="2269" actId="27636"/>
        <pc:sldMkLst>
          <pc:docMk/>
          <pc:sldMk cId="2235484969" sldId="389"/>
        </pc:sldMkLst>
        <pc:spChg chg="mod">
          <ac:chgData name="Spiller, Hannah G." userId="f42f1aa8-bbe2-42da-86ac-84a2e4ce8dc6" providerId="ADAL" clId="{D9908F15-EDC7-433E-A4F6-371541ED13F5}" dt="2022-12-02T01:41:31.566" v="2126" actId="20577"/>
          <ac:spMkLst>
            <pc:docMk/>
            <pc:sldMk cId="2235484969" sldId="389"/>
            <ac:spMk id="2" creationId="{F584A9D3-0D28-96A6-1529-E738C91E4791}"/>
          </ac:spMkLst>
        </pc:spChg>
        <pc:spChg chg="mod">
          <ac:chgData name="Spiller, Hannah G." userId="f42f1aa8-bbe2-42da-86ac-84a2e4ce8dc6" providerId="ADAL" clId="{D9908F15-EDC7-433E-A4F6-371541ED13F5}" dt="2022-12-02T02:01:21.933" v="2269" actId="27636"/>
          <ac:spMkLst>
            <pc:docMk/>
            <pc:sldMk cId="2235484969" sldId="389"/>
            <ac:spMk id="3" creationId="{618B37AE-F7B6-03C4-E431-08EAD7AA05CA}"/>
          </ac:spMkLst>
        </pc:spChg>
      </pc:sldChg>
    </pc:docChg>
  </pc:docChgLst>
  <pc:docChgLst>
    <pc:chgData name="Spiller, Hannah G." userId="S::spillerh@my.erau.edu::f42f1aa8-bbe2-42da-86ac-84a2e4ce8dc6" providerId="AD" clId="Web-{D7520AD5-495C-42AF-A668-46124ECD5AEE}"/>
    <pc:docChg chg="modSld sldOrd">
      <pc:chgData name="Spiller, Hannah G." userId="S::spillerh@my.erau.edu::f42f1aa8-bbe2-42da-86ac-84a2e4ce8dc6" providerId="AD" clId="Web-{D7520AD5-495C-42AF-A668-46124ECD5AEE}" dt="2022-10-06T20:22:36.638" v="17"/>
      <pc:docMkLst>
        <pc:docMk/>
      </pc:docMkLst>
      <pc:sldChg chg="ord">
        <pc:chgData name="Spiller, Hannah G." userId="S::spillerh@my.erau.edu::f42f1aa8-bbe2-42da-86ac-84a2e4ce8dc6" providerId="AD" clId="Web-{D7520AD5-495C-42AF-A668-46124ECD5AEE}" dt="2022-10-06T20:22:36.638" v="17"/>
        <pc:sldMkLst>
          <pc:docMk/>
          <pc:sldMk cId="2990621880" sldId="292"/>
        </pc:sldMkLst>
      </pc:sldChg>
      <pc:sldChg chg="modSp ord">
        <pc:chgData name="Spiller, Hannah G." userId="S::spillerh@my.erau.edu::f42f1aa8-bbe2-42da-86ac-84a2e4ce8dc6" providerId="AD" clId="Web-{D7520AD5-495C-42AF-A668-46124ECD5AEE}" dt="2022-10-06T20:21:44.151" v="15"/>
        <pc:sldMkLst>
          <pc:docMk/>
          <pc:sldMk cId="1840018845" sldId="295"/>
        </pc:sldMkLst>
        <pc:spChg chg="mod">
          <ac:chgData name="Spiller, Hannah G." userId="S::spillerh@my.erau.edu::f42f1aa8-bbe2-42da-86ac-84a2e4ce8dc6" providerId="AD" clId="Web-{D7520AD5-495C-42AF-A668-46124ECD5AEE}" dt="2022-10-06T20:21:30.415" v="11" actId="20577"/>
          <ac:spMkLst>
            <pc:docMk/>
            <pc:sldMk cId="1840018845" sldId="295"/>
            <ac:spMk id="15" creationId="{07360BBB-D5AD-E805-C32C-19B427DF1CD0}"/>
          </ac:spMkLst>
        </pc:spChg>
        <pc:spChg chg="mod">
          <ac:chgData name="Spiller, Hannah G." userId="S::spillerh@my.erau.edu::f42f1aa8-bbe2-42da-86ac-84a2e4ce8dc6" providerId="AD" clId="Web-{D7520AD5-495C-42AF-A668-46124ECD5AEE}" dt="2022-10-06T20:21:34.681" v="14" actId="20577"/>
          <ac:spMkLst>
            <pc:docMk/>
            <pc:sldMk cId="1840018845" sldId="295"/>
            <ac:spMk id="19" creationId="{EFE3BC9D-94B7-AE5F-1AB9-075B3B19CD6B}"/>
          </ac:spMkLst>
        </pc:spChg>
      </pc:sldChg>
      <pc:sldChg chg="ord">
        <pc:chgData name="Spiller, Hannah G." userId="S::spillerh@my.erau.edu::f42f1aa8-bbe2-42da-86ac-84a2e4ce8dc6" providerId="AD" clId="Web-{D7520AD5-495C-42AF-A668-46124ECD5AEE}" dt="2022-10-06T20:22:31.185" v="16"/>
        <pc:sldMkLst>
          <pc:docMk/>
          <pc:sldMk cId="2080246197" sldId="296"/>
        </pc:sldMkLst>
      </pc:sldChg>
    </pc:docChg>
  </pc:docChgLst>
  <pc:docChgLst>
    <pc:chgData name="Carrabine, Grant W." userId="a07ba753-7976-4344-978a-cf4323c5995d" providerId="ADAL" clId="{39224C26-D9C9-4D8E-81CC-248465B8E687}"/>
    <pc:docChg chg="custSel modSld">
      <pc:chgData name="Carrabine, Grant W." userId="a07ba753-7976-4344-978a-cf4323c5995d" providerId="ADAL" clId="{39224C26-D9C9-4D8E-81CC-248465B8E687}" dt="2022-12-07T00:20:40.492" v="116" actId="1076"/>
      <pc:docMkLst>
        <pc:docMk/>
      </pc:docMkLst>
      <pc:sldChg chg="modSp">
        <pc:chgData name="Carrabine, Grant W." userId="a07ba753-7976-4344-978a-cf4323c5995d" providerId="ADAL" clId="{39224C26-D9C9-4D8E-81CC-248465B8E687}" dt="2022-12-06T22:54:23.253" v="10" actId="20577"/>
        <pc:sldMkLst>
          <pc:docMk/>
          <pc:sldMk cId="1890539219" sldId="305"/>
        </pc:sldMkLst>
        <pc:spChg chg="mod">
          <ac:chgData name="Carrabine, Grant W." userId="a07ba753-7976-4344-978a-cf4323c5995d" providerId="ADAL" clId="{39224C26-D9C9-4D8E-81CC-248465B8E687}" dt="2022-12-06T22:54:23.253" v="10" actId="20577"/>
          <ac:spMkLst>
            <pc:docMk/>
            <pc:sldMk cId="1890539219" sldId="305"/>
            <ac:spMk id="4" creationId="{83297EEC-6299-D924-2B6D-504618678982}"/>
          </ac:spMkLst>
        </pc:spChg>
      </pc:sldChg>
      <pc:sldChg chg="modNotesTx">
        <pc:chgData name="Carrabine, Grant W." userId="a07ba753-7976-4344-978a-cf4323c5995d" providerId="ADAL" clId="{39224C26-D9C9-4D8E-81CC-248465B8E687}" dt="2022-12-06T23:34:01.524" v="115" actId="20577"/>
        <pc:sldMkLst>
          <pc:docMk/>
          <pc:sldMk cId="749659287" sldId="307"/>
        </pc:sldMkLst>
      </pc:sldChg>
      <pc:sldChg chg="modSp mod modNotesTx">
        <pc:chgData name="Carrabine, Grant W." userId="a07ba753-7976-4344-978a-cf4323c5995d" providerId="ADAL" clId="{39224C26-D9C9-4D8E-81CC-248465B8E687}" dt="2022-12-07T00:20:40.492" v="116" actId="1076"/>
        <pc:sldMkLst>
          <pc:docMk/>
          <pc:sldMk cId="4009768154" sldId="378"/>
        </pc:sldMkLst>
        <pc:picChg chg="mod">
          <ac:chgData name="Carrabine, Grant W." userId="a07ba753-7976-4344-978a-cf4323c5995d" providerId="ADAL" clId="{39224C26-D9C9-4D8E-81CC-248465B8E687}" dt="2022-12-07T00:20:40.492" v="116" actId="1076"/>
          <ac:picMkLst>
            <pc:docMk/>
            <pc:sldMk cId="4009768154" sldId="378"/>
            <ac:picMk id="5" creationId="{DE12DEAF-8E52-703B-7CE4-5FBB6631B0E1}"/>
          </ac:picMkLst>
        </pc:picChg>
      </pc:sldChg>
    </pc:docChg>
  </pc:docChgLst>
  <pc:docChgLst>
    <pc:chgData name="Alford III, Tesla N." userId="babd66a6-afcd-4f59-b495-3948a9a7d0f7" providerId="ADAL" clId="{A0C4FA2A-B4FF-428A-A175-F2B4C2A4F19A}"/>
    <pc:docChg chg="undo custSel addSld modSld">
      <pc:chgData name="Alford III, Tesla N." userId="babd66a6-afcd-4f59-b495-3948a9a7d0f7" providerId="ADAL" clId="{A0C4FA2A-B4FF-428A-A175-F2B4C2A4F19A}" dt="2022-11-30T03:28:06.062" v="347" actId="20577"/>
      <pc:docMkLst>
        <pc:docMk/>
      </pc:docMkLst>
      <pc:sldChg chg="addSp delSp modSp new mod">
        <pc:chgData name="Alford III, Tesla N." userId="babd66a6-afcd-4f59-b495-3948a9a7d0f7" providerId="ADAL" clId="{A0C4FA2A-B4FF-428A-A175-F2B4C2A4F19A}" dt="2022-11-30T03:28:06.062" v="347" actId="20577"/>
        <pc:sldMkLst>
          <pc:docMk/>
          <pc:sldMk cId="2830311676" sldId="381"/>
        </pc:sldMkLst>
        <pc:spChg chg="mod">
          <ac:chgData name="Alford III, Tesla N." userId="babd66a6-afcd-4f59-b495-3948a9a7d0f7" providerId="ADAL" clId="{A0C4FA2A-B4FF-428A-A175-F2B4C2A4F19A}" dt="2022-11-30T03:19:37.707" v="18" actId="20577"/>
          <ac:spMkLst>
            <pc:docMk/>
            <pc:sldMk cId="2830311676" sldId="381"/>
            <ac:spMk id="2" creationId="{EFCFA673-819D-F1D2-17C9-AF55EC149703}"/>
          </ac:spMkLst>
        </pc:spChg>
        <pc:graphicFrameChg chg="add mod modGraphic">
          <ac:chgData name="Alford III, Tesla N." userId="babd66a6-afcd-4f59-b495-3948a9a7d0f7" providerId="ADAL" clId="{A0C4FA2A-B4FF-428A-A175-F2B4C2A4F19A}" dt="2022-11-30T03:28:06.062" v="347" actId="20577"/>
          <ac:graphicFrameMkLst>
            <pc:docMk/>
            <pc:sldMk cId="2830311676" sldId="381"/>
            <ac:graphicFrameMk id="4" creationId="{1A659F32-1FA8-2913-485A-BBB8544A0C7F}"/>
          </ac:graphicFrameMkLst>
        </pc:graphicFrameChg>
        <pc:graphicFrameChg chg="add del mod">
          <ac:chgData name="Alford III, Tesla N." userId="babd66a6-afcd-4f59-b495-3948a9a7d0f7" providerId="ADAL" clId="{A0C4FA2A-B4FF-428A-A175-F2B4C2A4F19A}" dt="2022-11-30T03:23:34.299" v="113"/>
          <ac:graphicFrameMkLst>
            <pc:docMk/>
            <pc:sldMk cId="2830311676" sldId="381"/>
            <ac:graphicFrameMk id="5" creationId="{E212FDDE-46CD-76CB-7104-B6323C680520}"/>
          </ac:graphicFrameMkLst>
        </pc:graphicFrameChg>
        <pc:graphicFrameChg chg="add del mod">
          <ac:chgData name="Alford III, Tesla N." userId="babd66a6-afcd-4f59-b495-3948a9a7d0f7" providerId="ADAL" clId="{A0C4FA2A-B4FF-428A-A175-F2B4C2A4F19A}" dt="2022-11-30T03:23:36.118" v="120"/>
          <ac:graphicFrameMkLst>
            <pc:docMk/>
            <pc:sldMk cId="2830311676" sldId="381"/>
            <ac:graphicFrameMk id="6" creationId="{FC36A47F-3469-40F2-E7E5-099DA9A051D3}"/>
          </ac:graphicFrameMkLst>
        </pc:graphicFrameChg>
        <pc:graphicFrameChg chg="add del mod">
          <ac:chgData name="Alford III, Tesla N." userId="babd66a6-afcd-4f59-b495-3948a9a7d0f7" providerId="ADAL" clId="{A0C4FA2A-B4FF-428A-A175-F2B4C2A4F19A}" dt="2022-11-30T03:26:41.974" v="276"/>
          <ac:graphicFrameMkLst>
            <pc:docMk/>
            <pc:sldMk cId="2830311676" sldId="381"/>
            <ac:graphicFrameMk id="7" creationId="{CBAA3D25-373C-1ABF-2A19-2C08D05E9119}"/>
          </ac:graphicFrameMkLst>
        </pc:graphicFrameChg>
      </pc:sldChg>
    </pc:docChg>
  </pc:docChgLst>
  <pc:docChgLst>
    <pc:chgData name="Alford III, Tesla N." userId="S::alfordt3@my.erau.edu::babd66a6-afcd-4f59-b495-3948a9a7d0f7" providerId="AD" clId="Web-{A117D314-EEEE-4E90-ACC3-8DDE35919AF4}"/>
    <pc:docChg chg="modSld">
      <pc:chgData name="Alford III, Tesla N." userId="S::alfordt3@my.erau.edu::babd66a6-afcd-4f59-b495-3948a9a7d0f7" providerId="AD" clId="Web-{A117D314-EEEE-4E90-ACC3-8DDE35919AF4}" dt="2022-12-02T04:46:19.177" v="81" actId="1076"/>
      <pc:docMkLst>
        <pc:docMk/>
      </pc:docMkLst>
      <pc:sldChg chg="addSp delSp modSp">
        <pc:chgData name="Alford III, Tesla N." userId="S::alfordt3@my.erau.edu::babd66a6-afcd-4f59-b495-3948a9a7d0f7" providerId="AD" clId="Web-{A117D314-EEEE-4E90-ACC3-8DDE35919AF4}" dt="2022-12-02T03:54:31.266" v="19" actId="1076"/>
        <pc:sldMkLst>
          <pc:docMk/>
          <pc:sldMk cId="9138634" sldId="331"/>
        </pc:sldMkLst>
        <pc:spChg chg="mod">
          <ac:chgData name="Alford III, Tesla N." userId="S::alfordt3@my.erau.edu::babd66a6-afcd-4f59-b495-3948a9a7d0f7" providerId="AD" clId="Web-{A117D314-EEEE-4E90-ACC3-8DDE35919AF4}" dt="2022-12-02T03:54:07.514" v="16" actId="1076"/>
          <ac:spMkLst>
            <pc:docMk/>
            <pc:sldMk cId="9138634" sldId="331"/>
            <ac:spMk id="5" creationId="{EA34EE70-5743-B3E3-9BBC-8278B95B1F8B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3:54:17.828" v="17" actId="1076"/>
          <ac:spMkLst>
            <pc:docMk/>
            <pc:sldMk cId="9138634" sldId="331"/>
            <ac:spMk id="6" creationId="{B59E4A10-DF9C-5F9F-73C9-4A6DB8D83EFB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3:53:41.091" v="14" actId="1076"/>
          <ac:spMkLst>
            <pc:docMk/>
            <pc:sldMk cId="9138634" sldId="331"/>
            <ac:spMk id="7" creationId="{31008346-00F8-3838-A55A-D1BDD2893003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3:54:31.266" v="19" actId="1076"/>
          <ac:spMkLst>
            <pc:docMk/>
            <pc:sldMk cId="9138634" sldId="331"/>
            <ac:spMk id="8" creationId="{3FE1E632-F02B-2A1B-8995-DFD7CC34EFE9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3:54:23.390" v="18" actId="1076"/>
          <ac:spMkLst>
            <pc:docMk/>
            <pc:sldMk cId="9138634" sldId="331"/>
            <ac:spMk id="9" creationId="{5E771AE7-A7F2-068C-A886-BD1B977E912A}"/>
          </ac:spMkLst>
        </pc:spChg>
        <pc:spChg chg="add del mod">
          <ac:chgData name="Alford III, Tesla N." userId="S::alfordt3@my.erau.edu::babd66a6-afcd-4f59-b495-3948a9a7d0f7" providerId="AD" clId="Web-{A117D314-EEEE-4E90-ACC3-8DDE35919AF4}" dt="2022-12-02T03:53:18.230" v="11"/>
          <ac:spMkLst>
            <pc:docMk/>
            <pc:sldMk cId="9138634" sldId="331"/>
            <ac:spMk id="11" creationId="{79B40B41-37EC-8182-63CF-FBAF504F3CC0}"/>
          </ac:spMkLst>
        </pc:spChg>
        <pc:picChg chg="del">
          <ac:chgData name="Alford III, Tesla N." userId="S::alfordt3@my.erau.edu::babd66a6-afcd-4f59-b495-3948a9a7d0f7" providerId="AD" clId="Web-{A117D314-EEEE-4E90-ACC3-8DDE35919AF4}" dt="2022-12-02T03:53:10.526" v="10"/>
          <ac:picMkLst>
            <pc:docMk/>
            <pc:sldMk cId="9138634" sldId="331"/>
            <ac:picMk id="4" creationId="{1E9D4DA5-D7AC-0DE8-1302-49CDD438BE25}"/>
          </ac:picMkLst>
        </pc:picChg>
        <pc:picChg chg="add mod ord">
          <ac:chgData name="Alford III, Tesla N." userId="S::alfordt3@my.erau.edu::babd66a6-afcd-4f59-b495-3948a9a7d0f7" providerId="AD" clId="Web-{A117D314-EEEE-4E90-ACC3-8DDE35919AF4}" dt="2022-12-02T03:53:52.779" v="15"/>
          <ac:picMkLst>
            <pc:docMk/>
            <pc:sldMk cId="9138634" sldId="331"/>
            <ac:picMk id="12" creationId="{CF90C857-5B01-0F95-DCD8-C98D47987B20}"/>
          </ac:picMkLst>
        </pc:picChg>
        <pc:cxnChg chg="mod">
          <ac:chgData name="Alford III, Tesla N." userId="S::alfordt3@my.erau.edu::babd66a6-afcd-4f59-b495-3948a9a7d0f7" providerId="AD" clId="Web-{A117D314-EEEE-4E90-ACC3-8DDE35919AF4}" dt="2022-12-02T03:53:41.091" v="14" actId="1076"/>
          <ac:cxnSpMkLst>
            <pc:docMk/>
            <pc:sldMk cId="9138634" sldId="331"/>
            <ac:cxnSpMk id="10" creationId="{BE081470-8CAF-8D25-1677-261993143E3B}"/>
          </ac:cxnSpMkLst>
        </pc:cxnChg>
      </pc:sldChg>
      <pc:sldChg chg="modSp">
        <pc:chgData name="Alford III, Tesla N." userId="S::alfordt3@my.erau.edu::babd66a6-afcd-4f59-b495-3948a9a7d0f7" providerId="AD" clId="Web-{A117D314-EEEE-4E90-ACC3-8DDE35919AF4}" dt="2022-12-02T04:05:11.249" v="22" actId="20577"/>
        <pc:sldMkLst>
          <pc:docMk/>
          <pc:sldMk cId="4208090386" sldId="344"/>
        </pc:sldMkLst>
        <pc:spChg chg="mod">
          <ac:chgData name="Alford III, Tesla N." userId="S::alfordt3@my.erau.edu::babd66a6-afcd-4f59-b495-3948a9a7d0f7" providerId="AD" clId="Web-{A117D314-EEEE-4E90-ACC3-8DDE35919AF4}" dt="2022-12-02T04:05:11.249" v="22" actId="20577"/>
          <ac:spMkLst>
            <pc:docMk/>
            <pc:sldMk cId="4208090386" sldId="344"/>
            <ac:spMk id="9" creationId="{78709A1C-0A0C-97B7-5326-405C9412D711}"/>
          </ac:spMkLst>
        </pc:spChg>
      </pc:sldChg>
      <pc:sldChg chg="addSp modSp">
        <pc:chgData name="Alford III, Tesla N." userId="S::alfordt3@my.erau.edu::babd66a6-afcd-4f59-b495-3948a9a7d0f7" providerId="AD" clId="Web-{A117D314-EEEE-4E90-ACC3-8DDE35919AF4}" dt="2022-12-02T04:43:01.522" v="77"/>
        <pc:sldMkLst>
          <pc:docMk/>
          <pc:sldMk cId="718782417" sldId="350"/>
        </pc:sldMkLst>
        <pc:picChg chg="mod ord">
          <ac:chgData name="Alford III, Tesla N." userId="S::alfordt3@my.erau.edu::babd66a6-afcd-4f59-b495-3948a9a7d0f7" providerId="AD" clId="Web-{A117D314-EEEE-4E90-ACC3-8DDE35919AF4}" dt="2022-12-02T04:43:01.522" v="77"/>
          <ac:picMkLst>
            <pc:docMk/>
            <pc:sldMk cId="718782417" sldId="350"/>
            <ac:picMk id="3" creationId="{8E533800-446A-EFA9-415E-17E3AB84AC0D}"/>
          </ac:picMkLst>
        </pc:picChg>
        <pc:picChg chg="add mod modCrop">
          <ac:chgData name="Alford III, Tesla N." userId="S::alfordt3@my.erau.edu::babd66a6-afcd-4f59-b495-3948a9a7d0f7" providerId="AD" clId="Web-{A117D314-EEEE-4E90-ACC3-8DDE35919AF4}" dt="2022-12-02T04:42:35.505" v="74" actId="1076"/>
          <ac:picMkLst>
            <pc:docMk/>
            <pc:sldMk cId="718782417" sldId="350"/>
            <ac:picMk id="21" creationId="{F84D654E-EB57-40D7-1197-6F28A71A3E8B}"/>
          </ac:picMkLst>
        </pc:picChg>
      </pc:sldChg>
      <pc:sldChg chg="addSp modSp">
        <pc:chgData name="Alford III, Tesla N." userId="S::alfordt3@my.erau.edu::babd66a6-afcd-4f59-b495-3948a9a7d0f7" providerId="AD" clId="Web-{A117D314-EEEE-4E90-ACC3-8DDE35919AF4}" dt="2022-12-02T04:46:19.177" v="81" actId="1076"/>
        <pc:sldMkLst>
          <pc:docMk/>
          <pc:sldMk cId="6644773" sldId="351"/>
        </pc:sldMkLst>
        <pc:picChg chg="add mod modCrop">
          <ac:chgData name="Alford III, Tesla N." userId="S::alfordt3@my.erau.edu::babd66a6-afcd-4f59-b495-3948a9a7d0f7" providerId="AD" clId="Web-{A117D314-EEEE-4E90-ACC3-8DDE35919AF4}" dt="2022-12-02T04:46:19.177" v="81" actId="1076"/>
          <ac:picMkLst>
            <pc:docMk/>
            <pc:sldMk cId="6644773" sldId="351"/>
            <ac:picMk id="20" creationId="{A7F01E91-3BAC-8BAA-53C2-8CA97F15155C}"/>
          </ac:picMkLst>
        </pc:picChg>
      </pc:sldChg>
      <pc:sldChg chg="modNotes">
        <pc:chgData name="Alford III, Tesla N." userId="S::alfordt3@my.erau.edu::babd66a6-afcd-4f59-b495-3948a9a7d0f7" providerId="AD" clId="Web-{A117D314-EEEE-4E90-ACC3-8DDE35919AF4}" dt="2022-12-02T04:36:01.476" v="64"/>
        <pc:sldMkLst>
          <pc:docMk/>
          <pc:sldMk cId="2683291673" sldId="356"/>
        </pc:sldMkLst>
      </pc:sldChg>
      <pc:sldChg chg="addSp delSp modSp">
        <pc:chgData name="Alford III, Tesla N." userId="S::alfordt3@my.erau.edu::babd66a6-afcd-4f59-b495-3948a9a7d0f7" providerId="AD" clId="Web-{A117D314-EEEE-4E90-ACC3-8DDE35919AF4}" dt="2022-12-02T03:33:57.662" v="4" actId="1076"/>
        <pc:sldMkLst>
          <pc:docMk/>
          <pc:sldMk cId="3481050016" sldId="385"/>
        </pc:sldMkLst>
        <pc:spChg chg="del">
          <ac:chgData name="Alford III, Tesla N." userId="S::alfordt3@my.erau.edu::babd66a6-afcd-4f59-b495-3948a9a7d0f7" providerId="AD" clId="Web-{A117D314-EEEE-4E90-ACC3-8DDE35919AF4}" dt="2022-12-02T03:33:46.037" v="0"/>
          <ac:spMkLst>
            <pc:docMk/>
            <pc:sldMk cId="3481050016" sldId="385"/>
            <ac:spMk id="8" creationId="{072EB83E-16BC-F16F-46B0-7C106072508B}"/>
          </ac:spMkLst>
        </pc:spChg>
        <pc:picChg chg="add mod ord">
          <ac:chgData name="Alford III, Tesla N." userId="S::alfordt3@my.erau.edu::babd66a6-afcd-4f59-b495-3948a9a7d0f7" providerId="AD" clId="Web-{A117D314-EEEE-4E90-ACC3-8DDE35919AF4}" dt="2022-12-02T03:33:57.662" v="4" actId="1076"/>
          <ac:picMkLst>
            <pc:docMk/>
            <pc:sldMk cId="3481050016" sldId="385"/>
            <ac:picMk id="4" creationId="{1D929F99-5146-D849-5578-6F4D553F2740}"/>
          </ac:picMkLst>
        </pc:picChg>
      </pc:sldChg>
      <pc:sldChg chg="addSp delSp modSp">
        <pc:chgData name="Alford III, Tesla N." userId="S::alfordt3@my.erau.edu::babd66a6-afcd-4f59-b495-3948a9a7d0f7" providerId="AD" clId="Web-{A117D314-EEEE-4E90-ACC3-8DDE35919AF4}" dt="2022-12-02T04:19:05.371" v="63" actId="14100"/>
        <pc:sldMkLst>
          <pc:docMk/>
          <pc:sldMk cId="1160801031" sldId="388"/>
        </pc:sldMkLst>
        <pc:spChg chg="mod">
          <ac:chgData name="Alford III, Tesla N." userId="S::alfordt3@my.erau.edu::babd66a6-afcd-4f59-b495-3948a9a7d0f7" providerId="AD" clId="Web-{A117D314-EEEE-4E90-ACC3-8DDE35919AF4}" dt="2022-12-02T04:18:54.480" v="62" actId="1076"/>
          <ac:spMkLst>
            <pc:docMk/>
            <pc:sldMk cId="1160801031" sldId="388"/>
            <ac:spMk id="3" creationId="{0198A8E5-16D1-C064-D300-6B359C7AECA2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4:18:50.511" v="61" actId="1076"/>
          <ac:spMkLst>
            <pc:docMk/>
            <pc:sldMk cId="1160801031" sldId="388"/>
            <ac:spMk id="4" creationId="{E6C1C5CE-5E9A-CBD0-C357-DCE1ED347D32}"/>
          </ac:spMkLst>
        </pc:spChg>
        <pc:spChg chg="add del mod">
          <ac:chgData name="Alford III, Tesla N." userId="S::alfordt3@my.erau.edu::babd66a6-afcd-4f59-b495-3948a9a7d0f7" providerId="AD" clId="Web-{A117D314-EEEE-4E90-ACC3-8DDE35919AF4}" dt="2022-12-02T04:15:32.762" v="30"/>
          <ac:spMkLst>
            <pc:docMk/>
            <pc:sldMk cId="1160801031" sldId="388"/>
            <ac:spMk id="7" creationId="{724AF841-0305-C904-2D9F-1C771680D88B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4:16:36.470" v="42" actId="1076"/>
          <ac:spMkLst>
            <pc:docMk/>
            <pc:sldMk cId="1160801031" sldId="388"/>
            <ac:spMk id="23" creationId="{71572309-3212-0155-D89C-C2F7DDA51621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4:18:05.976" v="57" actId="1076"/>
          <ac:spMkLst>
            <pc:docMk/>
            <pc:sldMk cId="1160801031" sldId="388"/>
            <ac:spMk id="24" creationId="{F501E794-E8B1-D193-F63F-5A9726AF5FB2}"/>
          </ac:spMkLst>
        </pc:spChg>
        <pc:picChg chg="add mod ord">
          <ac:chgData name="Alford III, Tesla N." userId="S::alfordt3@my.erau.edu::babd66a6-afcd-4f59-b495-3948a9a7d0f7" providerId="AD" clId="Web-{A117D314-EEEE-4E90-ACC3-8DDE35919AF4}" dt="2022-12-02T04:15:43.576" v="31" actId="1076"/>
          <ac:picMkLst>
            <pc:docMk/>
            <pc:sldMk cId="1160801031" sldId="388"/>
            <ac:picMk id="5" creationId="{3C996893-82C2-4B82-B3A2-CB9AEFE0ED62}"/>
          </ac:picMkLst>
        </pc:picChg>
        <pc:picChg chg="del">
          <ac:chgData name="Alford III, Tesla N." userId="S::alfordt3@my.erau.edu::babd66a6-afcd-4f59-b495-3948a9a7d0f7" providerId="AD" clId="Web-{A117D314-EEEE-4E90-ACC3-8DDE35919AF4}" dt="2022-12-02T04:15:06.448" v="25"/>
          <ac:picMkLst>
            <pc:docMk/>
            <pc:sldMk cId="1160801031" sldId="388"/>
            <ac:picMk id="8" creationId="{06691375-1EEB-FAD8-4DBA-1BFDB20E019E}"/>
          </ac:picMkLst>
        </pc:picChg>
        <pc:picChg chg="mod">
          <ac:chgData name="Alford III, Tesla N." userId="S::alfordt3@my.erau.edu::babd66a6-afcd-4f59-b495-3948a9a7d0f7" providerId="AD" clId="Web-{A117D314-EEEE-4E90-ACC3-8DDE35919AF4}" dt="2022-12-02T04:16:12.656" v="35" actId="1076"/>
          <ac:picMkLst>
            <pc:docMk/>
            <pc:sldMk cId="1160801031" sldId="388"/>
            <ac:picMk id="9" creationId="{AD457858-7927-98FC-2466-7330C1256538}"/>
          </ac:picMkLst>
        </pc:picChg>
        <pc:picChg chg="mod">
          <ac:chgData name="Alford III, Tesla N." userId="S::alfordt3@my.erau.edu::babd66a6-afcd-4f59-b495-3948a9a7d0f7" providerId="AD" clId="Web-{A117D314-EEEE-4E90-ACC3-8DDE35919AF4}" dt="2022-12-02T04:18:12.383" v="58" actId="1076"/>
          <ac:picMkLst>
            <pc:docMk/>
            <pc:sldMk cId="1160801031" sldId="388"/>
            <ac:picMk id="10" creationId="{ECE22C49-B230-8DED-B96B-CDADFD451520}"/>
          </ac:picMkLst>
        </pc:picChg>
        <pc:picChg chg="mod">
          <ac:chgData name="Alford III, Tesla N." userId="S::alfordt3@my.erau.edu::babd66a6-afcd-4f59-b495-3948a9a7d0f7" providerId="AD" clId="Web-{A117D314-EEEE-4E90-ACC3-8DDE35919AF4}" dt="2022-12-02T04:17:51.319" v="54" actId="1076"/>
          <ac:picMkLst>
            <pc:docMk/>
            <pc:sldMk cId="1160801031" sldId="388"/>
            <ac:picMk id="11" creationId="{88B560A0-D925-C421-DE18-C6B278EA69F2}"/>
          </ac:picMkLst>
        </pc:picChg>
        <pc:cxnChg chg="mod">
          <ac:chgData name="Alford III, Tesla N." userId="S::alfordt3@my.erau.edu::babd66a6-afcd-4f59-b495-3948a9a7d0f7" providerId="AD" clId="Web-{A117D314-EEEE-4E90-ACC3-8DDE35919AF4}" dt="2022-12-02T04:18:41.713" v="60" actId="14100"/>
          <ac:cxnSpMkLst>
            <pc:docMk/>
            <pc:sldMk cId="1160801031" sldId="388"/>
            <ac:cxnSpMk id="13" creationId="{9B03264D-1E08-BDFC-5DFB-E40F9A899150}"/>
          </ac:cxnSpMkLst>
        </pc:cxnChg>
        <pc:cxnChg chg="mod">
          <ac:chgData name="Alford III, Tesla N." userId="S::alfordt3@my.erau.edu::babd66a6-afcd-4f59-b495-3948a9a7d0f7" providerId="AD" clId="Web-{A117D314-EEEE-4E90-ACC3-8DDE35919AF4}" dt="2022-12-02T04:17:04.753" v="48" actId="14100"/>
          <ac:cxnSpMkLst>
            <pc:docMk/>
            <pc:sldMk cId="1160801031" sldId="388"/>
            <ac:cxnSpMk id="15" creationId="{9E9C58BF-01C0-CCF9-0496-9B82D6DB518C}"/>
          </ac:cxnSpMkLst>
        </pc:cxnChg>
        <pc:cxnChg chg="mod">
          <ac:chgData name="Alford III, Tesla N." userId="S::alfordt3@my.erau.edu::babd66a6-afcd-4f59-b495-3948a9a7d0f7" providerId="AD" clId="Web-{A117D314-EEEE-4E90-ACC3-8DDE35919AF4}" dt="2022-12-02T04:18:19.915" v="59" actId="14100"/>
          <ac:cxnSpMkLst>
            <pc:docMk/>
            <pc:sldMk cId="1160801031" sldId="388"/>
            <ac:cxnSpMk id="17" creationId="{9055E379-FEE1-6865-BE68-C2B5AA7E2162}"/>
          </ac:cxnSpMkLst>
        </pc:cxnChg>
        <pc:cxnChg chg="mod">
          <ac:chgData name="Alford III, Tesla N." userId="S::alfordt3@my.erau.edu::babd66a6-afcd-4f59-b495-3948a9a7d0f7" providerId="AD" clId="Web-{A117D314-EEEE-4E90-ACC3-8DDE35919AF4}" dt="2022-12-02T04:19:05.371" v="63" actId="14100"/>
          <ac:cxnSpMkLst>
            <pc:docMk/>
            <pc:sldMk cId="1160801031" sldId="388"/>
            <ac:cxnSpMk id="22" creationId="{F1BFF369-F064-4D8E-B414-BE618113B9E7}"/>
          </ac:cxnSpMkLst>
        </pc:cxnChg>
      </pc:sldChg>
    </pc:docChg>
  </pc:docChgLst>
  <pc:docChgLst>
    <pc:chgData name="Hannah Spiller" userId="f42f1aa8-bbe2-42da-86ac-84a2e4ce8dc6" providerId="ADAL" clId="{90144C4D-542C-4A6F-B1C6-A17C2479EB3C}"/>
    <pc:docChg chg="custSel modSld">
      <pc:chgData name="Hannah Spiller" userId="f42f1aa8-bbe2-42da-86ac-84a2e4ce8dc6" providerId="ADAL" clId="{90144C4D-542C-4A6F-B1C6-A17C2479EB3C}" dt="2022-11-30T03:24:19.564" v="142"/>
      <pc:docMkLst>
        <pc:docMk/>
      </pc:docMkLst>
      <pc:sldChg chg="modSp mod">
        <pc:chgData name="Hannah Spiller" userId="f42f1aa8-bbe2-42da-86ac-84a2e4ce8dc6" providerId="ADAL" clId="{90144C4D-542C-4A6F-B1C6-A17C2479EB3C}" dt="2022-11-30T03:19:19.078" v="127" actId="20577"/>
        <pc:sldMkLst>
          <pc:docMk/>
          <pc:sldMk cId="199341519" sldId="269"/>
        </pc:sldMkLst>
        <pc:spChg chg="mod">
          <ac:chgData name="Hannah Spiller" userId="f42f1aa8-bbe2-42da-86ac-84a2e4ce8dc6" providerId="ADAL" clId="{90144C4D-542C-4A6F-B1C6-A17C2479EB3C}" dt="2022-11-30T03:19:19.078" v="127" actId="20577"/>
          <ac:spMkLst>
            <pc:docMk/>
            <pc:sldMk cId="199341519" sldId="269"/>
            <ac:spMk id="3" creationId="{CFF2AB9F-1783-4CD9-EF26-07C37D2C3440}"/>
          </ac:spMkLst>
        </pc:spChg>
      </pc:sldChg>
      <pc:sldChg chg="modSp mod">
        <pc:chgData name="Hannah Spiller" userId="f42f1aa8-bbe2-42da-86ac-84a2e4ce8dc6" providerId="ADAL" clId="{90144C4D-542C-4A6F-B1C6-A17C2479EB3C}" dt="2022-11-30T03:07:32.580" v="104" actId="20577"/>
        <pc:sldMkLst>
          <pc:docMk/>
          <pc:sldMk cId="749659287" sldId="307"/>
        </pc:sldMkLst>
        <pc:spChg chg="mod">
          <ac:chgData name="Hannah Spiller" userId="f42f1aa8-bbe2-42da-86ac-84a2e4ce8dc6" providerId="ADAL" clId="{90144C4D-542C-4A6F-B1C6-A17C2479EB3C}" dt="2022-11-30T03:07:32.580" v="104" actId="20577"/>
          <ac:spMkLst>
            <pc:docMk/>
            <pc:sldMk cId="749659287" sldId="307"/>
            <ac:spMk id="2" creationId="{3656AE75-DCDC-7800-A51B-832B0685903A}"/>
          </ac:spMkLst>
        </pc:spChg>
      </pc:sldChg>
      <pc:sldChg chg="addSp modSp mod">
        <pc:chgData name="Hannah Spiller" userId="f42f1aa8-bbe2-42da-86ac-84a2e4ce8dc6" providerId="ADAL" clId="{90144C4D-542C-4A6F-B1C6-A17C2479EB3C}" dt="2022-11-30T03:24:19.564" v="142"/>
        <pc:sldMkLst>
          <pc:docMk/>
          <pc:sldMk cId="2686470436" sldId="342"/>
        </pc:sldMkLst>
        <pc:spChg chg="add mod">
          <ac:chgData name="Hannah Spiller" userId="f42f1aa8-bbe2-42da-86ac-84a2e4ce8dc6" providerId="ADAL" clId="{90144C4D-542C-4A6F-B1C6-A17C2479EB3C}" dt="2022-11-30T03:23:30.142" v="139" actId="404"/>
          <ac:spMkLst>
            <pc:docMk/>
            <pc:sldMk cId="2686470436" sldId="342"/>
            <ac:spMk id="6" creationId="{14E4A468-AF54-FBE8-EAB9-E90345E8C125}"/>
          </ac:spMkLst>
        </pc:spChg>
        <pc:spChg chg="add mod">
          <ac:chgData name="Hannah Spiller" userId="f42f1aa8-bbe2-42da-86ac-84a2e4ce8dc6" providerId="ADAL" clId="{90144C4D-542C-4A6F-B1C6-A17C2479EB3C}" dt="2022-11-30T03:24:17.308" v="141" actId="1076"/>
          <ac:spMkLst>
            <pc:docMk/>
            <pc:sldMk cId="2686470436" sldId="342"/>
            <ac:spMk id="7" creationId="{61201623-3128-F8F1-3236-FFA977B48557}"/>
          </ac:spMkLst>
        </pc:spChg>
        <pc:spChg chg="add mod">
          <ac:chgData name="Hannah Spiller" userId="f42f1aa8-bbe2-42da-86ac-84a2e4ce8dc6" providerId="ADAL" clId="{90144C4D-542C-4A6F-B1C6-A17C2479EB3C}" dt="2022-11-30T03:24:19.564" v="142"/>
          <ac:spMkLst>
            <pc:docMk/>
            <pc:sldMk cId="2686470436" sldId="342"/>
            <ac:spMk id="8" creationId="{F90161D9-D1A7-158E-C420-60EDA794F8A3}"/>
          </ac:spMkLst>
        </pc:spChg>
        <pc:picChg chg="add mod">
          <ac:chgData name="Hannah Spiller" userId="f42f1aa8-bbe2-42da-86ac-84a2e4ce8dc6" providerId="ADAL" clId="{90144C4D-542C-4A6F-B1C6-A17C2479EB3C}" dt="2022-11-30T03:10:39.994" v="107" actId="1076"/>
          <ac:picMkLst>
            <pc:docMk/>
            <pc:sldMk cId="2686470436" sldId="342"/>
            <ac:picMk id="5" creationId="{99DFA0C0-8E8A-C0ED-7EC3-A07CEDEEE63F}"/>
          </ac:picMkLst>
        </pc:picChg>
      </pc:sldChg>
      <pc:sldChg chg="modSp mod">
        <pc:chgData name="Hannah Spiller" userId="f42f1aa8-bbe2-42da-86ac-84a2e4ce8dc6" providerId="ADAL" clId="{90144C4D-542C-4A6F-B1C6-A17C2479EB3C}" dt="2022-11-30T03:07:01.708" v="103" actId="20577"/>
        <pc:sldMkLst>
          <pc:docMk/>
          <pc:sldMk cId="4174936250" sldId="376"/>
        </pc:sldMkLst>
        <pc:spChg chg="mod">
          <ac:chgData name="Hannah Spiller" userId="f42f1aa8-bbe2-42da-86ac-84a2e4ce8dc6" providerId="ADAL" clId="{90144C4D-542C-4A6F-B1C6-A17C2479EB3C}" dt="2022-11-30T03:07:01.708" v="103" actId="20577"/>
          <ac:spMkLst>
            <pc:docMk/>
            <pc:sldMk cId="4174936250" sldId="376"/>
            <ac:spMk id="3" creationId="{7CE0FAA2-9A2F-3273-CE07-AD3782E3F705}"/>
          </ac:spMkLst>
        </pc:spChg>
      </pc:sldChg>
      <pc:sldChg chg="addSp delSp modSp mod">
        <pc:chgData name="Hannah Spiller" userId="f42f1aa8-bbe2-42da-86ac-84a2e4ce8dc6" providerId="ADAL" clId="{90144C4D-542C-4A6F-B1C6-A17C2479EB3C}" dt="2022-11-30T03:02:00.403" v="32" actId="1076"/>
        <pc:sldMkLst>
          <pc:docMk/>
          <pc:sldMk cId="1345143604" sldId="377"/>
        </pc:sldMkLst>
        <pc:spChg chg="mod">
          <ac:chgData name="Hannah Spiller" userId="f42f1aa8-bbe2-42da-86ac-84a2e4ce8dc6" providerId="ADAL" clId="{90144C4D-542C-4A6F-B1C6-A17C2479EB3C}" dt="2022-11-30T03:02:00.403" v="32" actId="1076"/>
          <ac:spMkLst>
            <pc:docMk/>
            <pc:sldMk cId="1345143604" sldId="377"/>
            <ac:spMk id="4" creationId="{F6AF36D5-009C-B44D-C179-198308FB7B85}"/>
          </ac:spMkLst>
        </pc:spChg>
        <pc:graphicFrameChg chg="add del mod">
          <ac:chgData name="Hannah Spiller" userId="f42f1aa8-bbe2-42da-86ac-84a2e4ce8dc6" providerId="ADAL" clId="{90144C4D-542C-4A6F-B1C6-A17C2479EB3C}" dt="2022-11-30T02:48:53.239" v="3"/>
          <ac:graphicFrameMkLst>
            <pc:docMk/>
            <pc:sldMk cId="1345143604" sldId="377"/>
            <ac:graphicFrameMk id="3" creationId="{A0A23430-385E-0347-8472-76112594D4B7}"/>
          </ac:graphicFrameMkLst>
        </pc:graphicFrameChg>
      </pc:sldChg>
    </pc:docChg>
  </pc:docChgLst>
  <pc:docChgLst>
    <pc:chgData name="Astrup, Dylan J." userId="S::astrupd@my.erau.edu::56b1825f-da8e-4cf8-aad7-60ebaa314d46" providerId="AD" clId="Web-{3CCAB7F3-E2D8-4627-A21F-24E5DCD79428}"/>
    <pc:docChg chg="modSld">
      <pc:chgData name="Astrup, Dylan J." userId="S::astrupd@my.erau.edu::56b1825f-da8e-4cf8-aad7-60ebaa314d46" providerId="AD" clId="Web-{3CCAB7F3-E2D8-4627-A21F-24E5DCD79428}" dt="2022-10-10T19:14:36.171" v="13" actId="20577"/>
      <pc:docMkLst>
        <pc:docMk/>
      </pc:docMkLst>
      <pc:sldChg chg="modSp">
        <pc:chgData name="Astrup, Dylan J." userId="S::astrupd@my.erau.edu::56b1825f-da8e-4cf8-aad7-60ebaa314d46" providerId="AD" clId="Web-{3CCAB7F3-E2D8-4627-A21F-24E5DCD79428}" dt="2022-10-10T19:14:23.624" v="10" actId="20577"/>
        <pc:sldMkLst>
          <pc:docMk/>
          <pc:sldMk cId="1547911601" sldId="257"/>
        </pc:sldMkLst>
        <pc:graphicFrameChg chg="modGraphic">
          <ac:chgData name="Astrup, Dylan J." userId="S::astrupd@my.erau.edu::56b1825f-da8e-4cf8-aad7-60ebaa314d46" providerId="AD" clId="Web-{3CCAB7F3-E2D8-4627-A21F-24E5DCD79428}" dt="2022-10-10T19:14:23.624" v="10" actId="20577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modSp">
        <pc:chgData name="Astrup, Dylan J." userId="S::astrupd@my.erau.edu::56b1825f-da8e-4cf8-aad7-60ebaa314d46" providerId="AD" clId="Web-{3CCAB7F3-E2D8-4627-A21F-24E5DCD79428}" dt="2022-10-10T19:14:36.171" v="13" actId="20577"/>
        <pc:sldMkLst>
          <pc:docMk/>
          <pc:sldMk cId="1532259804" sldId="259"/>
        </pc:sldMkLst>
        <pc:graphicFrameChg chg="modGraphic">
          <ac:chgData name="Astrup, Dylan J." userId="S::astrupd@my.erau.edu::56b1825f-da8e-4cf8-aad7-60ebaa314d46" providerId="AD" clId="Web-{3CCAB7F3-E2D8-4627-A21F-24E5DCD79428}" dt="2022-10-10T19:14:36.171" v="13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</pc:docChg>
  </pc:docChgLst>
  <pc:docChgLst>
    <pc:chgData name="Wolf, Jacob D." userId="05576282-d74a-4647-9cd1-42b570626f82" providerId="ADAL" clId="{BF477E7E-87C7-4841-AC1B-4AA7684398BB}"/>
    <pc:docChg chg="addSld modSld">
      <pc:chgData name="Wolf, Jacob D." userId="05576282-d74a-4647-9cd1-42b570626f82" providerId="ADAL" clId="{BF477E7E-87C7-4841-AC1B-4AA7684398BB}" dt="2022-12-02T02:52:36.855" v="1456"/>
      <pc:docMkLst>
        <pc:docMk/>
      </pc:docMkLst>
      <pc:sldChg chg="addCm">
        <pc:chgData name="Wolf, Jacob D." userId="05576282-d74a-4647-9cd1-42b570626f82" providerId="ADAL" clId="{BF477E7E-87C7-4841-AC1B-4AA7684398BB}" dt="2022-12-02T02:04:57.644" v="10"/>
        <pc:sldMkLst>
          <pc:docMk/>
          <pc:sldMk cId="3575488815" sldId="272"/>
        </pc:sldMkLst>
      </pc:sldChg>
      <pc:sldChg chg="addCm">
        <pc:chgData name="Wolf, Jacob D." userId="05576282-d74a-4647-9cd1-42b570626f82" providerId="ADAL" clId="{BF477E7E-87C7-4841-AC1B-4AA7684398BB}" dt="2022-12-02T02:52:36.855" v="1456"/>
        <pc:sldMkLst>
          <pc:docMk/>
          <pc:sldMk cId="2713098836" sldId="357"/>
        </pc:sldMkLst>
      </pc:sldChg>
      <pc:sldChg chg="modSp mod">
        <pc:chgData name="Wolf, Jacob D." userId="05576282-d74a-4647-9cd1-42b570626f82" providerId="ADAL" clId="{BF477E7E-87C7-4841-AC1B-4AA7684398BB}" dt="2022-12-02T02:35:12.681" v="1041" actId="20577"/>
        <pc:sldMkLst>
          <pc:docMk/>
          <pc:sldMk cId="1967433126" sldId="361"/>
        </pc:sldMkLst>
        <pc:spChg chg="mod">
          <ac:chgData name="Wolf, Jacob D." userId="05576282-d74a-4647-9cd1-42b570626f82" providerId="ADAL" clId="{BF477E7E-87C7-4841-AC1B-4AA7684398BB}" dt="2022-12-02T02:06:37.291" v="12" actId="20577"/>
          <ac:spMkLst>
            <pc:docMk/>
            <pc:sldMk cId="1967433126" sldId="361"/>
            <ac:spMk id="2" creationId="{9C85E376-93C4-F09C-9EE8-DBDB337834B1}"/>
          </ac:spMkLst>
        </pc:spChg>
        <pc:spChg chg="mod">
          <ac:chgData name="Wolf, Jacob D." userId="05576282-d74a-4647-9cd1-42b570626f82" providerId="ADAL" clId="{BF477E7E-87C7-4841-AC1B-4AA7684398BB}" dt="2022-12-02T02:35:12.681" v="1041" actId="20577"/>
          <ac:spMkLst>
            <pc:docMk/>
            <pc:sldMk cId="1967433126" sldId="361"/>
            <ac:spMk id="3" creationId="{C6B146D6-D8BD-3F37-4775-E8FBCF86FA57}"/>
          </ac:spMkLst>
        </pc:spChg>
      </pc:sldChg>
      <pc:sldChg chg="modSp mod addCm">
        <pc:chgData name="Wolf, Jacob D." userId="05576282-d74a-4647-9cd1-42b570626f82" providerId="ADAL" clId="{BF477E7E-87C7-4841-AC1B-4AA7684398BB}" dt="2022-12-02T02:34:50.765" v="1040"/>
        <pc:sldMkLst>
          <pc:docMk/>
          <pc:sldMk cId="2395807715" sldId="363"/>
        </pc:sldMkLst>
        <pc:spChg chg="mod">
          <ac:chgData name="Wolf, Jacob D." userId="05576282-d74a-4647-9cd1-42b570626f82" providerId="ADAL" clId="{BF477E7E-87C7-4841-AC1B-4AA7684398BB}" dt="2022-12-02T02:09:46.386" v="322" actId="20577"/>
          <ac:spMkLst>
            <pc:docMk/>
            <pc:sldMk cId="2395807715" sldId="363"/>
            <ac:spMk id="2" creationId="{9C85E376-93C4-F09C-9EE8-DBDB337834B1}"/>
          </ac:spMkLst>
        </pc:spChg>
        <pc:spChg chg="mod">
          <ac:chgData name="Wolf, Jacob D." userId="05576282-d74a-4647-9cd1-42b570626f82" providerId="ADAL" clId="{BF477E7E-87C7-4841-AC1B-4AA7684398BB}" dt="2022-12-02T02:33:58.025" v="1039" actId="20577"/>
          <ac:spMkLst>
            <pc:docMk/>
            <pc:sldMk cId="2395807715" sldId="363"/>
            <ac:spMk id="3" creationId="{C6B146D6-D8BD-3F37-4775-E8FBCF86FA57}"/>
          </ac:spMkLst>
        </pc:spChg>
      </pc:sldChg>
      <pc:sldChg chg="modSp mod">
        <pc:chgData name="Wolf, Jacob D." userId="05576282-d74a-4647-9cd1-42b570626f82" providerId="ADAL" clId="{BF477E7E-87C7-4841-AC1B-4AA7684398BB}" dt="2022-12-02T02:36:06.158" v="1051" actId="20577"/>
        <pc:sldMkLst>
          <pc:docMk/>
          <pc:sldMk cId="3658351401" sldId="364"/>
        </pc:sldMkLst>
        <pc:spChg chg="mod">
          <ac:chgData name="Wolf, Jacob D." userId="05576282-d74a-4647-9cd1-42b570626f82" providerId="ADAL" clId="{BF477E7E-87C7-4841-AC1B-4AA7684398BB}" dt="2022-12-02T02:36:01.178" v="1042" actId="6549"/>
          <ac:spMkLst>
            <pc:docMk/>
            <pc:sldMk cId="3658351401" sldId="364"/>
            <ac:spMk id="2" creationId="{9C85E376-93C4-F09C-9EE8-DBDB337834B1}"/>
          </ac:spMkLst>
        </pc:spChg>
        <pc:spChg chg="mod">
          <ac:chgData name="Wolf, Jacob D." userId="05576282-d74a-4647-9cd1-42b570626f82" providerId="ADAL" clId="{BF477E7E-87C7-4841-AC1B-4AA7684398BB}" dt="2022-12-02T02:36:06.158" v="1051" actId="20577"/>
          <ac:spMkLst>
            <pc:docMk/>
            <pc:sldMk cId="3658351401" sldId="364"/>
            <ac:spMk id="3" creationId="{C6B146D6-D8BD-3F37-4775-E8FBCF86FA57}"/>
          </ac:spMkLst>
        </pc:spChg>
      </pc:sldChg>
      <pc:sldChg chg="modSp mod">
        <pc:chgData name="Wolf, Jacob D." userId="05576282-d74a-4647-9cd1-42b570626f82" providerId="ADAL" clId="{BF477E7E-87C7-4841-AC1B-4AA7684398BB}" dt="2022-12-02T02:02:27.949" v="9" actId="20577"/>
        <pc:sldMkLst>
          <pc:docMk/>
          <pc:sldMk cId="2235484969" sldId="389"/>
        </pc:sldMkLst>
        <pc:spChg chg="mod">
          <ac:chgData name="Wolf, Jacob D." userId="05576282-d74a-4647-9cd1-42b570626f82" providerId="ADAL" clId="{BF477E7E-87C7-4841-AC1B-4AA7684398BB}" dt="2022-12-02T02:02:27.949" v="9" actId="20577"/>
          <ac:spMkLst>
            <pc:docMk/>
            <pc:sldMk cId="2235484969" sldId="389"/>
            <ac:spMk id="3" creationId="{618B37AE-F7B6-03C4-E431-08EAD7AA05CA}"/>
          </ac:spMkLst>
        </pc:spChg>
      </pc:sldChg>
      <pc:sldChg chg="modSp add mod">
        <pc:chgData name="Wolf, Jacob D." userId="05576282-d74a-4647-9cd1-42b570626f82" providerId="ADAL" clId="{BF477E7E-87C7-4841-AC1B-4AA7684398BB}" dt="2022-12-02T02:50:14.482" v="1455" actId="20577"/>
        <pc:sldMkLst>
          <pc:docMk/>
          <pc:sldMk cId="2938871396" sldId="390"/>
        </pc:sldMkLst>
        <pc:spChg chg="mod">
          <ac:chgData name="Wolf, Jacob D." userId="05576282-d74a-4647-9cd1-42b570626f82" providerId="ADAL" clId="{BF477E7E-87C7-4841-AC1B-4AA7684398BB}" dt="2022-12-02T02:37:03.407" v="1061" actId="20577"/>
          <ac:spMkLst>
            <pc:docMk/>
            <pc:sldMk cId="2938871396" sldId="390"/>
            <ac:spMk id="2" creationId="{87D1DBCD-9B43-FF46-F6EF-A4F0B6574F81}"/>
          </ac:spMkLst>
        </pc:spChg>
        <pc:graphicFrameChg chg="mod modGraphic">
          <ac:chgData name="Wolf, Jacob D." userId="05576282-d74a-4647-9cd1-42b570626f82" providerId="ADAL" clId="{BF477E7E-87C7-4841-AC1B-4AA7684398BB}" dt="2022-12-02T02:50:14.482" v="1455" actId="20577"/>
          <ac:graphicFrameMkLst>
            <pc:docMk/>
            <pc:sldMk cId="2938871396" sldId="390"/>
            <ac:graphicFrameMk id="4" creationId="{7278A88D-20AB-BAD4-1CFF-724140B14F52}"/>
          </ac:graphicFrameMkLst>
        </pc:graphicFrameChg>
      </pc:sldChg>
    </pc:docChg>
  </pc:docChgLst>
  <pc:docChgLst>
    <pc:chgData name="Carrabine, Grant W." userId="a07ba753-7976-4344-978a-cf4323c5995d" providerId="ADAL" clId="{465C542F-4DFE-AB42-970E-7BB4FE8A5EE9}"/>
    <pc:docChg chg="custSel modSld">
      <pc:chgData name="Carrabine, Grant W." userId="a07ba753-7976-4344-978a-cf4323c5995d" providerId="ADAL" clId="{465C542F-4DFE-AB42-970E-7BB4FE8A5EE9}" dt="2022-10-12T20:29:18.033" v="696" actId="1036"/>
      <pc:docMkLst>
        <pc:docMk/>
      </pc:docMkLst>
      <pc:sldChg chg="modSp mod">
        <pc:chgData name="Carrabine, Grant W." userId="a07ba753-7976-4344-978a-cf4323c5995d" providerId="ADAL" clId="{465C542F-4DFE-AB42-970E-7BB4FE8A5EE9}" dt="2022-10-12T19:40:14.885" v="650" actId="1076"/>
        <pc:sldMkLst>
          <pc:docMk/>
          <pc:sldMk cId="109857222" sldId="256"/>
        </pc:sldMkLst>
        <pc:spChg chg="mod">
          <ac:chgData name="Carrabine, Grant W." userId="a07ba753-7976-4344-978a-cf4323c5995d" providerId="ADAL" clId="{465C542F-4DFE-AB42-970E-7BB4FE8A5EE9}" dt="2022-10-12T19:40:14.885" v="650" actId="1076"/>
          <ac:spMkLst>
            <pc:docMk/>
            <pc:sldMk cId="109857222" sldId="256"/>
            <ac:spMk id="2" creationId="{00000000-0000-0000-0000-000000000000}"/>
          </ac:spMkLst>
        </pc:spChg>
      </pc:sldChg>
      <pc:sldChg chg="modNotesTx">
        <pc:chgData name="Carrabine, Grant W." userId="a07ba753-7976-4344-978a-cf4323c5995d" providerId="ADAL" clId="{465C542F-4DFE-AB42-970E-7BB4FE8A5EE9}" dt="2022-10-12T06:39:28.254" v="283" actId="20577"/>
        <pc:sldMkLst>
          <pc:docMk/>
          <pc:sldMk cId="3978656310" sldId="261"/>
        </pc:sldMkLst>
      </pc:sldChg>
      <pc:sldChg chg="addSp delSp modSp mod">
        <pc:chgData name="Carrabine, Grant W." userId="a07ba753-7976-4344-978a-cf4323c5995d" providerId="ADAL" clId="{465C542F-4DFE-AB42-970E-7BB4FE8A5EE9}" dt="2022-10-07T20:39:33.726" v="4"/>
        <pc:sldMkLst>
          <pc:docMk/>
          <pc:sldMk cId="2641549669" sldId="266"/>
        </pc:sldMkLst>
        <pc:graphicFrameChg chg="add mod modGraphic">
          <ac:chgData name="Carrabine, Grant W." userId="a07ba753-7976-4344-978a-cf4323c5995d" providerId="ADAL" clId="{465C542F-4DFE-AB42-970E-7BB4FE8A5EE9}" dt="2022-10-07T20:39:33.726" v="4"/>
          <ac:graphicFrameMkLst>
            <pc:docMk/>
            <pc:sldMk cId="2641549669" sldId="266"/>
            <ac:graphicFrameMk id="4" creationId="{EE2CFB13-B98D-96A1-13BB-915306AF62A5}"/>
          </ac:graphicFrameMkLst>
        </pc:graphicFrameChg>
        <pc:picChg chg="del">
          <ac:chgData name="Carrabine, Grant W." userId="a07ba753-7976-4344-978a-cf4323c5995d" providerId="ADAL" clId="{465C542F-4DFE-AB42-970E-7BB4FE8A5EE9}" dt="2022-10-07T20:39:13.433" v="1" actId="478"/>
          <ac:picMkLst>
            <pc:docMk/>
            <pc:sldMk cId="2641549669" sldId="266"/>
            <ac:picMk id="3" creationId="{A871C9FB-38E1-E92E-AF39-16516D68DBFA}"/>
          </ac:picMkLst>
        </pc:picChg>
      </pc:sldChg>
      <pc:sldChg chg="modSp mod">
        <pc:chgData name="Carrabine, Grant W." userId="a07ba753-7976-4344-978a-cf4323c5995d" providerId="ADAL" clId="{465C542F-4DFE-AB42-970E-7BB4FE8A5EE9}" dt="2022-10-12T19:58:26.814" v="686" actId="20577"/>
        <pc:sldMkLst>
          <pc:docMk/>
          <pc:sldMk cId="199341519" sldId="269"/>
        </pc:sldMkLst>
        <pc:spChg chg="mod">
          <ac:chgData name="Carrabine, Grant W." userId="a07ba753-7976-4344-978a-cf4323c5995d" providerId="ADAL" clId="{465C542F-4DFE-AB42-970E-7BB4FE8A5EE9}" dt="2022-10-12T19:58:26.814" v="686" actId="20577"/>
          <ac:spMkLst>
            <pc:docMk/>
            <pc:sldMk cId="199341519" sldId="269"/>
            <ac:spMk id="3" creationId="{CFF2AB9F-1783-4CD9-EF26-07C37D2C3440}"/>
          </ac:spMkLst>
        </pc:spChg>
      </pc:sldChg>
      <pc:sldChg chg="modNotesTx">
        <pc:chgData name="Carrabine, Grant W." userId="a07ba753-7976-4344-978a-cf4323c5995d" providerId="ADAL" clId="{465C542F-4DFE-AB42-970E-7BB4FE8A5EE9}" dt="2022-10-12T06:29:29.026" v="112" actId="20577"/>
        <pc:sldMkLst>
          <pc:docMk/>
          <pc:sldMk cId="1370572748" sldId="273"/>
        </pc:sldMkLst>
      </pc:sldChg>
      <pc:sldChg chg="modSp mod modNotesTx">
        <pc:chgData name="Carrabine, Grant W." userId="a07ba753-7976-4344-978a-cf4323c5995d" providerId="ADAL" clId="{465C542F-4DFE-AB42-970E-7BB4FE8A5EE9}" dt="2022-10-12T19:27:16.960" v="632" actId="20577"/>
        <pc:sldMkLst>
          <pc:docMk/>
          <pc:sldMk cId="1840018845" sldId="295"/>
        </pc:sldMkLst>
        <pc:cxnChg chg="mod">
          <ac:chgData name="Carrabine, Grant W." userId="a07ba753-7976-4344-978a-cf4323c5995d" providerId="ADAL" clId="{465C542F-4DFE-AB42-970E-7BB4FE8A5EE9}" dt="2022-10-10T19:19:26.084" v="7" actId="692"/>
          <ac:cxnSpMkLst>
            <pc:docMk/>
            <pc:sldMk cId="1840018845" sldId="295"/>
            <ac:cxnSpMk id="6" creationId="{A0EB5080-8F30-F890-ADB7-30797E1F6BC2}"/>
          </ac:cxnSpMkLst>
        </pc:cxnChg>
      </pc:sldChg>
      <pc:sldChg chg="modSp mod modNotesTx">
        <pc:chgData name="Carrabine, Grant W." userId="a07ba753-7976-4344-978a-cf4323c5995d" providerId="ADAL" clId="{465C542F-4DFE-AB42-970E-7BB4FE8A5EE9}" dt="2022-10-12T06:43:46.755" v="543" actId="404"/>
        <pc:sldMkLst>
          <pc:docMk/>
          <pc:sldMk cId="749659287" sldId="307"/>
        </pc:sldMkLst>
        <pc:spChg chg="mod">
          <ac:chgData name="Carrabine, Grant W." userId="a07ba753-7976-4344-978a-cf4323c5995d" providerId="ADAL" clId="{465C542F-4DFE-AB42-970E-7BB4FE8A5EE9}" dt="2022-10-12T06:43:46.755" v="543" actId="404"/>
          <ac:spMkLst>
            <pc:docMk/>
            <pc:sldMk cId="749659287" sldId="307"/>
            <ac:spMk id="4" creationId="{83297EEC-6299-D924-2B6D-504618678982}"/>
          </ac:spMkLst>
        </pc:spChg>
      </pc:sldChg>
      <pc:sldChg chg="modNotesTx">
        <pc:chgData name="Carrabine, Grant W." userId="a07ba753-7976-4344-978a-cf4323c5995d" providerId="ADAL" clId="{465C542F-4DFE-AB42-970E-7BB4FE8A5EE9}" dt="2022-10-12T06:37:58.672" v="276" actId="20577"/>
        <pc:sldMkLst>
          <pc:docMk/>
          <pc:sldMk cId="2901801152" sldId="314"/>
        </pc:sldMkLst>
      </pc:sldChg>
      <pc:sldChg chg="addSp delSp modSp mod">
        <pc:chgData name="Carrabine, Grant W." userId="a07ba753-7976-4344-978a-cf4323c5995d" providerId="ADAL" clId="{465C542F-4DFE-AB42-970E-7BB4FE8A5EE9}" dt="2022-10-12T03:30:52.351" v="13" actId="14100"/>
        <pc:sldMkLst>
          <pc:docMk/>
          <pc:sldMk cId="2314219121" sldId="319"/>
        </pc:sldMkLst>
        <pc:spChg chg="add del mod">
          <ac:chgData name="Carrabine, Grant W." userId="a07ba753-7976-4344-978a-cf4323c5995d" providerId="ADAL" clId="{465C542F-4DFE-AB42-970E-7BB4FE8A5EE9}" dt="2022-10-12T03:30:43.529" v="9"/>
          <ac:spMkLst>
            <pc:docMk/>
            <pc:sldMk cId="2314219121" sldId="319"/>
            <ac:spMk id="3" creationId="{158F5CB7-0C1D-8541-9C3E-ED311B3EBFCD}"/>
          </ac:spMkLst>
        </pc:spChg>
        <pc:picChg chg="add mod">
          <ac:chgData name="Carrabine, Grant W." userId="a07ba753-7976-4344-978a-cf4323c5995d" providerId="ADAL" clId="{465C542F-4DFE-AB42-970E-7BB4FE8A5EE9}" dt="2022-10-12T03:30:52.351" v="13" actId="14100"/>
          <ac:picMkLst>
            <pc:docMk/>
            <pc:sldMk cId="2314219121" sldId="319"/>
            <ac:picMk id="6" creationId="{230ACC2D-C9DC-213C-01A5-00F3F6875E49}"/>
          </ac:picMkLst>
        </pc:picChg>
        <pc:picChg chg="del">
          <ac:chgData name="Carrabine, Grant W." userId="a07ba753-7976-4344-978a-cf4323c5995d" providerId="ADAL" clId="{465C542F-4DFE-AB42-970E-7BB4FE8A5EE9}" dt="2022-10-12T03:30:15.300" v="8" actId="478"/>
          <ac:picMkLst>
            <pc:docMk/>
            <pc:sldMk cId="2314219121" sldId="319"/>
            <ac:picMk id="1026" creationId="{67662F4E-E3F5-F6BA-7DCD-0850FF95942F}"/>
          </ac:picMkLst>
        </pc:picChg>
      </pc:sldChg>
      <pc:sldChg chg="modSp mod">
        <pc:chgData name="Carrabine, Grant W." userId="a07ba753-7976-4344-978a-cf4323c5995d" providerId="ADAL" clId="{465C542F-4DFE-AB42-970E-7BB4FE8A5EE9}" dt="2022-10-12T20:29:18.033" v="696" actId="1036"/>
        <pc:sldMkLst>
          <pc:docMk/>
          <pc:sldMk cId="853405330" sldId="330"/>
        </pc:sldMkLst>
        <pc:picChg chg="mod">
          <ac:chgData name="Carrabine, Grant W." userId="a07ba753-7976-4344-978a-cf4323c5995d" providerId="ADAL" clId="{465C542F-4DFE-AB42-970E-7BB4FE8A5EE9}" dt="2022-10-12T20:29:18.033" v="696" actId="1036"/>
          <ac:picMkLst>
            <pc:docMk/>
            <pc:sldMk cId="853405330" sldId="330"/>
            <ac:picMk id="5" creationId="{82D8BB68-D857-890C-5D62-D5F95DC701A2}"/>
          </ac:picMkLst>
        </pc:picChg>
      </pc:sldChg>
    </pc:docChg>
  </pc:docChgLst>
  <pc:docChgLst>
    <pc:chgData name="Astrup, Dylan J." userId="S::astrupd@my.erau.edu::56b1825f-da8e-4cf8-aad7-60ebaa314d46" providerId="AD" clId="Web-{D76A1451-F501-4BD4-AA69-B94D7985A902}"/>
    <pc:docChg chg="modSld">
      <pc:chgData name="Astrup, Dylan J." userId="S::astrupd@my.erau.edu::56b1825f-da8e-4cf8-aad7-60ebaa314d46" providerId="AD" clId="Web-{D76A1451-F501-4BD4-AA69-B94D7985A902}" dt="2022-10-07T20:33:42.038" v="5"/>
      <pc:docMkLst>
        <pc:docMk/>
      </pc:docMkLst>
      <pc:sldChg chg="addSp delSp modSp">
        <pc:chgData name="Astrup, Dylan J." userId="S::astrupd@my.erau.edu::56b1825f-da8e-4cf8-aad7-60ebaa314d46" providerId="AD" clId="Web-{D76A1451-F501-4BD4-AA69-B94D7985A902}" dt="2022-10-07T20:33:42.038" v="5"/>
        <pc:sldMkLst>
          <pc:docMk/>
          <pc:sldMk cId="2641549669" sldId="266"/>
        </pc:sldMkLst>
        <pc:graphicFrameChg chg="del">
          <ac:chgData name="Astrup, Dylan J." userId="S::astrupd@my.erau.edu::56b1825f-da8e-4cf8-aad7-60ebaa314d46" providerId="AD" clId="Web-{D76A1451-F501-4BD4-AA69-B94D7985A902}" dt="2022-10-07T20:30:58.278" v="1"/>
          <ac:graphicFrameMkLst>
            <pc:docMk/>
            <pc:sldMk cId="2641549669" sldId="266"/>
            <ac:graphicFrameMk id="8" creationId="{506CA79A-5707-5FBE-03B2-DDA959600566}"/>
          </ac:graphicFrameMkLst>
        </pc:graphicFrameChg>
        <pc:picChg chg="add mod modCrop">
          <ac:chgData name="Astrup, Dylan J." userId="S::astrupd@my.erau.edu::56b1825f-da8e-4cf8-aad7-60ebaa314d46" providerId="AD" clId="Web-{D76A1451-F501-4BD4-AA69-B94D7985A902}" dt="2022-10-07T20:33:42.038" v="5"/>
          <ac:picMkLst>
            <pc:docMk/>
            <pc:sldMk cId="2641549669" sldId="266"/>
            <ac:picMk id="3" creationId="{A871C9FB-38E1-E92E-AF39-16516D68DBFA}"/>
          </ac:picMkLst>
        </pc:picChg>
      </pc:sldChg>
    </pc:docChg>
  </pc:docChgLst>
  <pc:docChgLst>
    <pc:chgData name="Astrup, Dylan J." userId="S::astrupd@my.erau.edu::56b1825f-da8e-4cf8-aad7-60ebaa314d46" providerId="AD" clId="Web-{370E0E67-9115-4860-A65D-F8ED3E682917}"/>
    <pc:docChg chg="modSld">
      <pc:chgData name="Astrup, Dylan J." userId="S::astrupd@my.erau.edu::56b1825f-da8e-4cf8-aad7-60ebaa314d46" providerId="AD" clId="Web-{370E0E67-9115-4860-A65D-F8ED3E682917}" dt="2022-10-10T19:54:15.386" v="308"/>
      <pc:docMkLst>
        <pc:docMk/>
      </pc:docMkLst>
      <pc:sldChg chg="addSp delSp modSp">
        <pc:chgData name="Astrup, Dylan J." userId="S::astrupd@my.erau.edu::56b1825f-da8e-4cf8-aad7-60ebaa314d46" providerId="AD" clId="Web-{370E0E67-9115-4860-A65D-F8ED3E682917}" dt="2022-10-10T19:54:15.386" v="308"/>
        <pc:sldMkLst>
          <pc:docMk/>
          <pc:sldMk cId="1260177162" sldId="290"/>
        </pc:sldMkLst>
        <pc:spChg chg="add del mod">
          <ac:chgData name="Astrup, Dylan J." userId="S::astrupd@my.erau.edu::56b1825f-da8e-4cf8-aad7-60ebaa314d46" providerId="AD" clId="Web-{370E0E67-9115-4860-A65D-F8ED3E682917}" dt="2022-10-10T19:53:32.604" v="1"/>
          <ac:spMkLst>
            <pc:docMk/>
            <pc:sldMk cId="1260177162" sldId="290"/>
            <ac:spMk id="4" creationId="{156BD3EF-431E-80BA-4B31-6B8373D84DE0}"/>
          </ac:spMkLst>
        </pc:spChg>
        <pc:graphicFrameChg chg="add mod ord modGraphic">
          <ac:chgData name="Astrup, Dylan J." userId="S::astrupd@my.erau.edu::56b1825f-da8e-4cf8-aad7-60ebaa314d46" providerId="AD" clId="Web-{370E0E67-9115-4860-A65D-F8ED3E682917}" dt="2022-10-10T19:54:15.386" v="308"/>
          <ac:graphicFrameMkLst>
            <pc:docMk/>
            <pc:sldMk cId="1260177162" sldId="290"/>
            <ac:graphicFrameMk id="7" creationId="{4E6AC587-6429-7890-61D4-F69481CBE5BC}"/>
          </ac:graphicFrameMkLst>
        </pc:graphicFrameChg>
        <pc:picChg chg="del">
          <ac:chgData name="Astrup, Dylan J." userId="S::astrupd@my.erau.edu::56b1825f-da8e-4cf8-aad7-60ebaa314d46" providerId="AD" clId="Web-{370E0E67-9115-4860-A65D-F8ED3E682917}" dt="2022-10-10T19:53:31.729" v="0"/>
          <ac:picMkLst>
            <pc:docMk/>
            <pc:sldMk cId="1260177162" sldId="290"/>
            <ac:picMk id="6" creationId="{D68C9CF9-D2D1-C948-37E1-D952C7152F42}"/>
          </ac:picMkLst>
        </pc:picChg>
      </pc:sldChg>
    </pc:docChg>
  </pc:docChgLst>
  <pc:docChgLst>
    <pc:chgData name="Alford III, Tesla N." userId="S::alfordt3@my.erau.edu::babd66a6-afcd-4f59-b495-3948a9a7d0f7" providerId="AD" clId="Web-{74930F80-1371-4501-88DE-3B033677FB47}"/>
    <pc:docChg chg="modSld">
      <pc:chgData name="Alford III, Tesla N." userId="S::alfordt3@my.erau.edu::babd66a6-afcd-4f59-b495-3948a9a7d0f7" providerId="AD" clId="Web-{74930F80-1371-4501-88DE-3B033677FB47}" dt="2022-10-03T19:14:52.137" v="0" actId="1076"/>
      <pc:docMkLst>
        <pc:docMk/>
      </pc:docMkLst>
      <pc:sldChg chg="modSp">
        <pc:chgData name="Alford III, Tesla N." userId="S::alfordt3@my.erau.edu::babd66a6-afcd-4f59-b495-3948a9a7d0f7" providerId="AD" clId="Web-{74930F80-1371-4501-88DE-3B033677FB47}" dt="2022-10-03T19:14:52.137" v="0" actId="1076"/>
        <pc:sldMkLst>
          <pc:docMk/>
          <pc:sldMk cId="1370572748" sldId="273"/>
        </pc:sldMkLst>
        <pc:graphicFrameChg chg="mod">
          <ac:chgData name="Alford III, Tesla N." userId="S::alfordt3@my.erau.edu::babd66a6-afcd-4f59-b495-3948a9a7d0f7" providerId="AD" clId="Web-{74930F80-1371-4501-88DE-3B033677FB47}" dt="2022-10-03T19:14:52.137" v="0" actId="1076"/>
          <ac:graphicFrameMkLst>
            <pc:docMk/>
            <pc:sldMk cId="1370572748" sldId="273"/>
            <ac:graphicFrameMk id="4" creationId="{6391F98F-B853-966E-F7CD-C226BE6EB6A5}"/>
          </ac:graphicFrameMkLst>
        </pc:graphicFrameChg>
      </pc:sldChg>
    </pc:docChg>
  </pc:docChgLst>
  <pc:docChgLst>
    <pc:chgData name="Prescott SGA Vice-President" userId="c2742423-cce7-4298-a1de-5a999480036d" providerId="ADAL" clId="{E5804022-D5E4-4062-971F-41B651101312}"/>
    <pc:docChg chg="custSel addSld delSld modSld sldOrd modMainMaster">
      <pc:chgData name="Prescott SGA Vice-President" userId="c2742423-cce7-4298-a1de-5a999480036d" providerId="ADAL" clId="{E5804022-D5E4-4062-971F-41B651101312}" dt="2022-12-02T05:17:40.299" v="371" actId="20577"/>
      <pc:docMkLst>
        <pc:docMk/>
      </pc:docMkLst>
      <pc:sldChg chg="delSp modSp mod">
        <pc:chgData name="Prescott SGA Vice-President" userId="c2742423-cce7-4298-a1de-5a999480036d" providerId="ADAL" clId="{E5804022-D5E4-4062-971F-41B651101312}" dt="2022-12-02T05:17:40.299" v="371" actId="20577"/>
        <pc:sldMkLst>
          <pc:docMk/>
          <pc:sldMk cId="1547911601" sldId="257"/>
        </pc:sldMkLst>
        <pc:spChg chg="del">
          <ac:chgData name="Prescott SGA Vice-President" userId="c2742423-cce7-4298-a1de-5a999480036d" providerId="ADAL" clId="{E5804022-D5E4-4062-971F-41B651101312}" dt="2022-12-02T05:13:06.096" v="335" actId="478"/>
          <ac:spMkLst>
            <pc:docMk/>
            <pc:sldMk cId="1547911601" sldId="257"/>
            <ac:spMk id="2" creationId="{2C76D562-0125-4B99-1FAD-1E07143A5088}"/>
          </ac:spMkLst>
        </pc:spChg>
        <pc:spChg chg="mod">
          <ac:chgData name="Prescott SGA Vice-President" userId="c2742423-cce7-4298-a1de-5a999480036d" providerId="ADAL" clId="{E5804022-D5E4-4062-971F-41B651101312}" dt="2022-12-02T05:17:40.299" v="371" actId="20577"/>
          <ac:spMkLst>
            <pc:docMk/>
            <pc:sldMk cId="1547911601" sldId="257"/>
            <ac:spMk id="3" creationId="{751755D3-02D3-D771-13E4-A2DBEED083EE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3:02.907" v="334" actId="478"/>
        <pc:sldMkLst>
          <pc:docMk/>
          <pc:sldMk cId="1532259804" sldId="259"/>
        </pc:sldMkLst>
        <pc:spChg chg="del">
          <ac:chgData name="Prescott SGA Vice-President" userId="c2742423-cce7-4298-a1de-5a999480036d" providerId="ADAL" clId="{E5804022-D5E4-4062-971F-41B651101312}" dt="2022-12-02T05:13:02.907" v="334" actId="478"/>
          <ac:spMkLst>
            <pc:docMk/>
            <pc:sldMk cId="1532259804" sldId="259"/>
            <ac:spMk id="2" creationId="{B49E1BC1-D34F-7530-4EA6-9A310A39890C}"/>
          </ac:spMkLst>
        </pc:spChg>
      </pc:sldChg>
      <pc:sldChg chg="delSp mod ord">
        <pc:chgData name="Prescott SGA Vice-President" userId="c2742423-cce7-4298-a1de-5a999480036d" providerId="ADAL" clId="{E5804022-D5E4-4062-971F-41B651101312}" dt="2022-12-02T05:14:15.592" v="345" actId="478"/>
        <pc:sldMkLst>
          <pc:docMk/>
          <pc:sldMk cId="2641549669" sldId="266"/>
        </pc:sldMkLst>
        <pc:spChg chg="del">
          <ac:chgData name="Prescott SGA Vice-President" userId="c2742423-cce7-4298-a1de-5a999480036d" providerId="ADAL" clId="{E5804022-D5E4-4062-971F-41B651101312}" dt="2022-12-02T05:14:15.592" v="345" actId="478"/>
          <ac:spMkLst>
            <pc:docMk/>
            <pc:sldMk cId="2641549669" sldId="266"/>
            <ac:spMk id="4" creationId="{0E0BFA22-3F79-66A8-AF44-74F0C97B0C5C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4:17.357" v="346" actId="478"/>
        <pc:sldMkLst>
          <pc:docMk/>
          <pc:sldMk cId="3650331677" sldId="267"/>
        </pc:sldMkLst>
        <pc:spChg chg="del">
          <ac:chgData name="Prescott SGA Vice-President" userId="c2742423-cce7-4298-a1de-5a999480036d" providerId="ADAL" clId="{E5804022-D5E4-4062-971F-41B651101312}" dt="2022-12-02T05:14:17.357" v="346" actId="478"/>
          <ac:spMkLst>
            <pc:docMk/>
            <pc:sldMk cId="3650331677" sldId="267"/>
            <ac:spMk id="3" creationId="{4EE16F41-BC7E-37D7-8A8C-6A9F423F873A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4:21.668" v="348" actId="478"/>
        <pc:sldMkLst>
          <pc:docMk/>
          <pc:sldMk cId="199341519" sldId="269"/>
        </pc:sldMkLst>
        <pc:spChg chg="del">
          <ac:chgData name="Prescott SGA Vice-President" userId="c2742423-cce7-4298-a1de-5a999480036d" providerId="ADAL" clId="{E5804022-D5E4-4062-971F-41B651101312}" dt="2022-12-02T05:14:21.668" v="348" actId="478"/>
          <ac:spMkLst>
            <pc:docMk/>
            <pc:sldMk cId="199341519" sldId="269"/>
            <ac:spMk id="4" creationId="{516C5DC4-F248-2804-E999-1B973D027E4B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49.999" v="331" actId="478"/>
        <pc:sldMkLst>
          <pc:docMk/>
          <pc:sldMk cId="3575488815" sldId="272"/>
        </pc:sldMkLst>
        <pc:spChg chg="del">
          <ac:chgData name="Prescott SGA Vice-President" userId="c2742423-cce7-4298-a1de-5a999480036d" providerId="ADAL" clId="{E5804022-D5E4-4062-971F-41B651101312}" dt="2022-12-02T05:09:36.336" v="275" actId="478"/>
          <ac:spMkLst>
            <pc:docMk/>
            <pc:sldMk cId="3575488815" sldId="272"/>
            <ac:spMk id="4" creationId="{E9E38884-88F0-AA1F-CDF7-4CFE473028F6}"/>
          </ac:spMkLst>
        </pc:spChg>
        <pc:spChg chg="add del mod">
          <ac:chgData name="Prescott SGA Vice-President" userId="c2742423-cce7-4298-a1de-5a999480036d" providerId="ADAL" clId="{E5804022-D5E4-4062-971F-41B651101312}" dt="2022-12-02T05:12:49.999" v="331" actId="478"/>
          <ac:spMkLst>
            <pc:docMk/>
            <pc:sldMk cId="3575488815" sldId="272"/>
            <ac:spMk id="6" creationId="{58699B83-FA7C-1B7B-FAC4-B8B4840EB292}"/>
          </ac:spMkLst>
        </pc:spChg>
      </pc:sldChg>
      <pc:sldChg chg="addSp delSp modSp mod modClrScheme chgLayout">
        <pc:chgData name="Prescott SGA Vice-President" userId="c2742423-cce7-4298-a1de-5a999480036d" providerId="ADAL" clId="{E5804022-D5E4-4062-971F-41B651101312}" dt="2022-12-02T05:12:32.229" v="326" actId="478"/>
        <pc:sldMkLst>
          <pc:docMk/>
          <pc:sldMk cId="1840018845" sldId="295"/>
        </pc:sldMkLst>
        <pc:spChg chg="mod ord">
          <ac:chgData name="Prescott SGA Vice-President" userId="c2742423-cce7-4298-a1de-5a999480036d" providerId="ADAL" clId="{E5804022-D5E4-4062-971F-41B651101312}" dt="2022-12-02T05:04:36.820" v="195" actId="700"/>
          <ac:spMkLst>
            <pc:docMk/>
            <pc:sldMk cId="1840018845" sldId="295"/>
            <ac:spMk id="2" creationId="{F6C31A09-B6FC-00D6-0BB6-F0EF92153ABA}"/>
          </ac:spMkLst>
        </pc:spChg>
        <pc:spChg chg="add del mod ord">
          <ac:chgData name="Prescott SGA Vice-President" userId="c2742423-cce7-4298-a1de-5a999480036d" providerId="ADAL" clId="{E5804022-D5E4-4062-971F-41B651101312}" dt="2022-12-02T05:04:40.831" v="196" actId="478"/>
          <ac:spMkLst>
            <pc:docMk/>
            <pc:sldMk cId="1840018845" sldId="295"/>
            <ac:spMk id="3" creationId="{6A8C1AAB-21C1-DCE5-D4C6-B1D2079E02E3}"/>
          </ac:spMkLst>
        </pc:spChg>
        <pc:spChg chg="add del mod">
          <ac:chgData name="Prescott SGA Vice-President" userId="c2742423-cce7-4298-a1de-5a999480036d" providerId="ADAL" clId="{E5804022-D5E4-4062-971F-41B651101312}" dt="2022-12-02T05:12:32.229" v="326" actId="478"/>
          <ac:spMkLst>
            <pc:docMk/>
            <pc:sldMk cId="1840018845" sldId="295"/>
            <ac:spMk id="4" creationId="{B4A1E715-0010-D3FD-6E2D-5A1E6F2F3AD6}"/>
          </ac:spMkLst>
        </pc:spChg>
        <pc:spChg chg="del">
          <ac:chgData name="Prescott SGA Vice-President" userId="c2742423-cce7-4298-a1de-5a999480036d" providerId="ADAL" clId="{E5804022-D5E4-4062-971F-41B651101312}" dt="2022-12-02T05:10:27.872" v="298" actId="478"/>
          <ac:spMkLst>
            <pc:docMk/>
            <pc:sldMk cId="1840018845" sldId="295"/>
            <ac:spMk id="18" creationId="{2AF12460-4CCE-AFE1-09CD-D599ED5CDD63}"/>
          </ac:spMkLst>
        </pc:spChg>
      </pc:sldChg>
      <pc:sldChg chg="delSp modSp mod modClrScheme chgLayout">
        <pc:chgData name="Prescott SGA Vice-President" userId="c2742423-cce7-4298-a1de-5a999480036d" providerId="ADAL" clId="{E5804022-D5E4-4062-971F-41B651101312}" dt="2022-12-02T05:13:28.865" v="340" actId="478"/>
        <pc:sldMkLst>
          <pc:docMk/>
          <pc:sldMk cId="2080246197" sldId="296"/>
        </pc:sldMkLst>
        <pc:spChg chg="mod ord">
          <ac:chgData name="Prescott SGA Vice-President" userId="c2742423-cce7-4298-a1de-5a999480036d" providerId="ADAL" clId="{E5804022-D5E4-4062-971F-41B651101312}" dt="2022-12-02T05:05:02.072" v="199" actId="700"/>
          <ac:spMkLst>
            <pc:docMk/>
            <pc:sldMk cId="2080246197" sldId="296"/>
            <ac:spMk id="2" creationId="{3656AE75-DCDC-7800-A51B-832B0685903A}"/>
          </ac:spMkLst>
        </pc:spChg>
        <pc:spChg chg="del mod">
          <ac:chgData name="Prescott SGA Vice-President" userId="c2742423-cce7-4298-a1de-5a999480036d" providerId="ADAL" clId="{E5804022-D5E4-4062-971F-41B651101312}" dt="2022-12-02T05:13:28.865" v="340" actId="478"/>
          <ac:spMkLst>
            <pc:docMk/>
            <pc:sldMk cId="2080246197" sldId="296"/>
            <ac:spMk id="4" creationId="{CE65CA74-F194-3DEE-1606-0867B3BF2BC1}"/>
          </ac:spMkLst>
        </pc:spChg>
        <pc:picChg chg="mod ord">
          <ac:chgData name="Prescott SGA Vice-President" userId="c2742423-cce7-4298-a1de-5a999480036d" providerId="ADAL" clId="{E5804022-D5E4-4062-971F-41B651101312}" dt="2022-12-02T05:05:02.072" v="199" actId="700"/>
          <ac:picMkLst>
            <pc:docMk/>
            <pc:sldMk cId="2080246197" sldId="296"/>
            <ac:picMk id="9" creationId="{915C4A73-B53F-7BDE-0F2A-555BF293A9CE}"/>
          </ac:picMkLst>
        </pc:picChg>
      </pc:sldChg>
      <pc:sldChg chg="modSp mod">
        <pc:chgData name="Prescott SGA Vice-President" userId="c2742423-cce7-4298-a1de-5a999480036d" providerId="ADAL" clId="{E5804022-D5E4-4062-971F-41B651101312}" dt="2022-12-02T05:00:57.350" v="193" actId="20577"/>
        <pc:sldMkLst>
          <pc:docMk/>
          <pc:sldMk cId="3680902242" sldId="298"/>
        </pc:sldMkLst>
        <pc:spChg chg="mod">
          <ac:chgData name="Prescott SGA Vice-President" userId="c2742423-cce7-4298-a1de-5a999480036d" providerId="ADAL" clId="{E5804022-D5E4-4062-971F-41B651101312}" dt="2022-12-02T05:00:57.350" v="193" actId="20577"/>
          <ac:spMkLst>
            <pc:docMk/>
            <pc:sldMk cId="3680902242" sldId="298"/>
            <ac:spMk id="15" creationId="{E12FF766-9810-35C7-9CF3-848085D8BB7D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22.454" v="323" actId="478"/>
        <pc:sldMkLst>
          <pc:docMk/>
          <pc:sldMk cId="1890539219" sldId="305"/>
        </pc:sldMkLst>
        <pc:spChg chg="del">
          <ac:chgData name="Prescott SGA Vice-President" userId="c2742423-cce7-4298-a1de-5a999480036d" providerId="ADAL" clId="{E5804022-D5E4-4062-971F-41B651101312}" dt="2022-12-02T05:10:55.018" v="311" actId="478"/>
          <ac:spMkLst>
            <pc:docMk/>
            <pc:sldMk cId="1890539219" sldId="305"/>
            <ac:spMk id="3" creationId="{B5F24BE6-AF8B-D045-F258-AF110202A7CA}"/>
          </ac:spMkLst>
        </pc:spChg>
        <pc:spChg chg="add del mod">
          <ac:chgData name="Prescott SGA Vice-President" userId="c2742423-cce7-4298-a1de-5a999480036d" providerId="ADAL" clId="{E5804022-D5E4-4062-971F-41B651101312}" dt="2022-12-02T05:12:22.454" v="323" actId="478"/>
          <ac:spMkLst>
            <pc:docMk/>
            <pc:sldMk cId="1890539219" sldId="305"/>
            <ac:spMk id="7" creationId="{CC95F96B-1C29-550A-5A44-E557E4F1A9D3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37.809" v="327" actId="478"/>
        <pc:sldMkLst>
          <pc:docMk/>
          <pc:sldMk cId="749659287" sldId="307"/>
        </pc:sldMkLst>
        <pc:spChg chg="del">
          <ac:chgData name="Prescott SGA Vice-President" userId="c2742423-cce7-4298-a1de-5a999480036d" providerId="ADAL" clId="{E5804022-D5E4-4062-971F-41B651101312}" dt="2022-12-02T05:10:09.907" v="286" actId="478"/>
          <ac:spMkLst>
            <pc:docMk/>
            <pc:sldMk cId="749659287" sldId="307"/>
            <ac:spMk id="3" creationId="{222923F7-3118-F864-6129-3ECAB83C0F5B}"/>
          </ac:spMkLst>
        </pc:spChg>
        <pc:spChg chg="add del mod">
          <ac:chgData name="Prescott SGA Vice-President" userId="c2742423-cce7-4298-a1de-5a999480036d" providerId="ADAL" clId="{E5804022-D5E4-4062-971F-41B651101312}" dt="2022-12-02T05:12:37.809" v="327" actId="478"/>
          <ac:spMkLst>
            <pc:docMk/>
            <pc:sldMk cId="749659287" sldId="307"/>
            <ac:spMk id="5" creationId="{C19405DA-9581-ED1C-6B69-0A924968460D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3:09.898" v="336" actId="478"/>
        <pc:sldMkLst>
          <pc:docMk/>
          <pc:sldMk cId="2279906906" sldId="309"/>
        </pc:sldMkLst>
        <pc:spChg chg="del">
          <ac:chgData name="Prescott SGA Vice-President" userId="c2742423-cce7-4298-a1de-5a999480036d" providerId="ADAL" clId="{E5804022-D5E4-4062-971F-41B651101312}" dt="2022-12-02T05:13:09.898" v="336" actId="478"/>
          <ac:spMkLst>
            <pc:docMk/>
            <pc:sldMk cId="2279906906" sldId="309"/>
            <ac:spMk id="2" creationId="{BA4D9023-EE05-0AD3-5D6B-E4F135C18099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3:13.731" v="337" actId="478"/>
        <pc:sldMkLst>
          <pc:docMk/>
          <pc:sldMk cId="2890421439" sldId="317"/>
        </pc:sldMkLst>
        <pc:spChg chg="del">
          <ac:chgData name="Prescott SGA Vice-President" userId="c2742423-cce7-4298-a1de-5a999480036d" providerId="ADAL" clId="{E5804022-D5E4-4062-971F-41B651101312}" dt="2022-12-02T05:13:13.731" v="337" actId="478"/>
          <ac:spMkLst>
            <pc:docMk/>
            <pc:sldMk cId="2890421439" sldId="317"/>
            <ac:spMk id="7" creationId="{226BB715-07DD-245B-B627-B537E65AF3C4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3:25.811" v="338" actId="478"/>
        <pc:sldMkLst>
          <pc:docMk/>
          <pc:sldMk cId="485464304" sldId="321"/>
        </pc:sldMkLst>
        <pc:spChg chg="del">
          <ac:chgData name="Prescott SGA Vice-President" userId="c2742423-cce7-4298-a1de-5a999480036d" providerId="ADAL" clId="{E5804022-D5E4-4062-971F-41B651101312}" dt="2022-12-02T05:13:25.811" v="338" actId="478"/>
          <ac:spMkLst>
            <pc:docMk/>
            <pc:sldMk cId="485464304" sldId="321"/>
            <ac:spMk id="7" creationId="{B93ECB8A-E58E-570F-43D3-DEA976AF69D4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4:20.281" v="347" actId="478"/>
        <pc:sldMkLst>
          <pc:docMk/>
          <pc:sldMk cId="2672492830" sldId="329"/>
        </pc:sldMkLst>
        <pc:spChg chg="del">
          <ac:chgData name="Prescott SGA Vice-President" userId="c2742423-cce7-4298-a1de-5a999480036d" providerId="ADAL" clId="{E5804022-D5E4-4062-971F-41B651101312}" dt="2022-12-02T05:14:20.281" v="347" actId="478"/>
          <ac:spMkLst>
            <pc:docMk/>
            <pc:sldMk cId="2672492830" sldId="329"/>
            <ac:spMk id="3" creationId="{4EE16F41-BC7E-37D7-8A8C-6A9F423F873A}"/>
          </ac:spMkLst>
        </pc:spChg>
      </pc:sldChg>
      <pc:sldChg chg="addSp delSp modSp mod modClrScheme chgLayout">
        <pc:chgData name="Prescott SGA Vice-President" userId="c2742423-cce7-4298-a1de-5a999480036d" providerId="ADAL" clId="{E5804022-D5E4-4062-971F-41B651101312}" dt="2022-12-02T05:12:54.697" v="332" actId="478"/>
        <pc:sldMkLst>
          <pc:docMk/>
          <pc:sldMk cId="9138634" sldId="331"/>
        </pc:sldMkLst>
        <pc:spChg chg="mod ord">
          <ac:chgData name="Prescott SGA Vice-President" userId="c2742423-cce7-4298-a1de-5a999480036d" providerId="ADAL" clId="{E5804022-D5E4-4062-971F-41B651101312}" dt="2022-12-02T05:04:15.101" v="194" actId="700"/>
          <ac:spMkLst>
            <pc:docMk/>
            <pc:sldMk cId="9138634" sldId="331"/>
            <ac:spMk id="2" creationId="{B377FC43-A1FB-1768-2717-1C5EBFF12B04}"/>
          </ac:spMkLst>
        </pc:spChg>
        <pc:spChg chg="add del mod">
          <ac:chgData name="Prescott SGA Vice-President" userId="c2742423-cce7-4298-a1de-5a999480036d" providerId="ADAL" clId="{E5804022-D5E4-4062-971F-41B651101312}" dt="2022-12-02T05:12:54.697" v="332" actId="478"/>
          <ac:spMkLst>
            <pc:docMk/>
            <pc:sldMk cId="9138634" sldId="331"/>
            <ac:spMk id="3" creationId="{29990072-46BD-36BD-938C-05593E417F63}"/>
          </ac:spMkLst>
        </pc:spChg>
        <pc:picChg chg="mod ord">
          <ac:chgData name="Prescott SGA Vice-President" userId="c2742423-cce7-4298-a1de-5a999480036d" providerId="ADAL" clId="{E5804022-D5E4-4062-971F-41B651101312}" dt="2022-12-02T05:04:15.101" v="194" actId="700"/>
          <ac:picMkLst>
            <pc:docMk/>
            <pc:sldMk cId="9138634" sldId="331"/>
            <ac:picMk id="12" creationId="{CF90C857-5B01-0F95-DCD8-C98D47987B20}"/>
          </ac:picMkLst>
        </pc:picChg>
      </pc:sldChg>
      <pc:sldChg chg="modNotesTx">
        <pc:chgData name="Prescott SGA Vice-President" userId="c2742423-cce7-4298-a1de-5a999480036d" providerId="ADAL" clId="{E5804022-D5E4-4062-971F-41B651101312}" dt="2022-11-30T20:01:01.982" v="16" actId="20577"/>
        <pc:sldMkLst>
          <pc:docMk/>
          <pc:sldMk cId="2884429184" sldId="348"/>
        </pc:sldMkLst>
      </pc:sldChg>
      <pc:sldChg chg="mod modShow">
        <pc:chgData name="Prescott SGA Vice-President" userId="c2742423-cce7-4298-a1de-5a999480036d" providerId="ADAL" clId="{E5804022-D5E4-4062-971F-41B651101312}" dt="2022-11-30T19:48:42.894" v="0" actId="729"/>
        <pc:sldMkLst>
          <pc:docMk/>
          <pc:sldMk cId="1688903282" sldId="349"/>
        </pc:sldMkLst>
      </pc:sldChg>
      <pc:sldChg chg="modSp mod">
        <pc:chgData name="Prescott SGA Vice-President" userId="c2742423-cce7-4298-a1de-5a999480036d" providerId="ADAL" clId="{E5804022-D5E4-4062-971F-41B651101312}" dt="2022-12-02T04:59:02.181" v="160" actId="20577"/>
        <pc:sldMkLst>
          <pc:docMk/>
          <pc:sldMk cId="718782417" sldId="350"/>
        </pc:sldMkLst>
        <pc:spChg chg="mod">
          <ac:chgData name="Prescott SGA Vice-President" userId="c2742423-cce7-4298-a1de-5a999480036d" providerId="ADAL" clId="{E5804022-D5E4-4062-971F-41B651101312}" dt="2022-12-02T04:59:02.181" v="160" actId="20577"/>
          <ac:spMkLst>
            <pc:docMk/>
            <pc:sldMk cId="718782417" sldId="350"/>
            <ac:spMk id="2" creationId="{6CD16652-2F30-671A-B2EF-13E67CF7A5AD}"/>
          </ac:spMkLst>
        </pc:spChg>
      </pc:sldChg>
      <pc:sldChg chg="modSp mod">
        <pc:chgData name="Prescott SGA Vice-President" userId="c2742423-cce7-4298-a1de-5a999480036d" providerId="ADAL" clId="{E5804022-D5E4-4062-971F-41B651101312}" dt="2022-12-02T04:59:29.444" v="174" actId="20577"/>
        <pc:sldMkLst>
          <pc:docMk/>
          <pc:sldMk cId="6644773" sldId="351"/>
        </pc:sldMkLst>
        <pc:spChg chg="mod">
          <ac:chgData name="Prescott SGA Vice-President" userId="c2742423-cce7-4298-a1de-5a999480036d" providerId="ADAL" clId="{E5804022-D5E4-4062-971F-41B651101312}" dt="2022-12-02T04:59:29.444" v="174" actId="20577"/>
          <ac:spMkLst>
            <pc:docMk/>
            <pc:sldMk cId="6644773" sldId="351"/>
            <ac:spMk id="2" creationId="{6CD16652-2F30-671A-B2EF-13E67CF7A5AD}"/>
          </ac:spMkLst>
        </pc:spChg>
      </pc:sldChg>
      <pc:sldChg chg="modSp mod">
        <pc:chgData name="Prescott SGA Vice-President" userId="c2742423-cce7-4298-a1de-5a999480036d" providerId="ADAL" clId="{E5804022-D5E4-4062-971F-41B651101312}" dt="2022-12-02T04:59:25.983" v="172" actId="20577"/>
        <pc:sldMkLst>
          <pc:docMk/>
          <pc:sldMk cId="934499714" sldId="352"/>
        </pc:sldMkLst>
        <pc:spChg chg="mod">
          <ac:chgData name="Prescott SGA Vice-President" userId="c2742423-cce7-4298-a1de-5a999480036d" providerId="ADAL" clId="{E5804022-D5E4-4062-971F-41B651101312}" dt="2022-12-02T04:59:25.983" v="172" actId="20577"/>
          <ac:spMkLst>
            <pc:docMk/>
            <pc:sldMk cId="934499714" sldId="352"/>
            <ac:spMk id="2" creationId="{6CD16652-2F30-671A-B2EF-13E67CF7A5AD}"/>
          </ac:spMkLst>
        </pc:spChg>
        <pc:spChg chg="mod">
          <ac:chgData name="Prescott SGA Vice-President" userId="c2742423-cce7-4298-a1de-5a999480036d" providerId="ADAL" clId="{E5804022-D5E4-4062-971F-41B651101312}" dt="2022-11-30T20:34:03.400" v="50" actId="1038"/>
          <ac:spMkLst>
            <pc:docMk/>
            <pc:sldMk cId="934499714" sldId="352"/>
            <ac:spMk id="5" creationId="{72C41BB6-90CF-10AA-0ECF-D69A96BAA93C}"/>
          </ac:spMkLst>
        </pc:spChg>
        <pc:picChg chg="mod">
          <ac:chgData name="Prescott SGA Vice-President" userId="c2742423-cce7-4298-a1de-5a999480036d" providerId="ADAL" clId="{E5804022-D5E4-4062-971F-41B651101312}" dt="2022-11-30T20:33:59.628" v="41" actId="1037"/>
          <ac:picMkLst>
            <pc:docMk/>
            <pc:sldMk cId="934499714" sldId="352"/>
            <ac:picMk id="3" creationId="{4BCC4CA8-B409-ABC0-0DBB-1D69FBF55A62}"/>
          </ac:picMkLst>
        </pc:picChg>
      </pc:sldChg>
      <pc:sldChg chg="modNotesTx">
        <pc:chgData name="Prescott SGA Vice-President" userId="c2742423-cce7-4298-a1de-5a999480036d" providerId="ADAL" clId="{E5804022-D5E4-4062-971F-41B651101312}" dt="2022-11-30T20:03:14.177" v="26" actId="20577"/>
        <pc:sldMkLst>
          <pc:docMk/>
          <pc:sldMk cId="3291058701" sldId="353"/>
        </pc:sldMkLst>
      </pc:sldChg>
      <pc:sldChg chg="modNotesTx">
        <pc:chgData name="Prescott SGA Vice-President" userId="c2742423-cce7-4298-a1de-5a999480036d" providerId="ADAL" clId="{E5804022-D5E4-4062-971F-41B651101312}" dt="2022-11-30T20:02:49.183" v="25" actId="20577"/>
        <pc:sldMkLst>
          <pc:docMk/>
          <pc:sldMk cId="2982449146" sldId="355"/>
        </pc:sldMkLst>
      </pc:sldChg>
      <pc:sldChg chg="addSp delSp modSp mod modClrScheme chgLayout">
        <pc:chgData name="Prescott SGA Vice-President" userId="c2742423-cce7-4298-a1de-5a999480036d" providerId="ADAL" clId="{E5804022-D5E4-4062-971F-41B651101312}" dt="2022-12-02T05:12:28.774" v="325" actId="478"/>
        <pc:sldMkLst>
          <pc:docMk/>
          <pc:sldMk cId="859737793" sldId="367"/>
        </pc:sldMkLst>
        <pc:spChg chg="mod ord">
          <ac:chgData name="Prescott SGA Vice-President" userId="c2742423-cce7-4298-a1de-5a999480036d" providerId="ADAL" clId="{E5804022-D5E4-4062-971F-41B651101312}" dt="2022-12-02T05:04:45.924" v="197" actId="700"/>
          <ac:spMkLst>
            <pc:docMk/>
            <pc:sldMk cId="859737793" sldId="367"/>
            <ac:spMk id="2" creationId="{8C82C277-BB88-A49B-3D91-9F876592B064}"/>
          </ac:spMkLst>
        </pc:spChg>
        <pc:spChg chg="add del mod">
          <ac:chgData name="Prescott SGA Vice-President" userId="c2742423-cce7-4298-a1de-5a999480036d" providerId="ADAL" clId="{E5804022-D5E4-4062-971F-41B651101312}" dt="2022-12-02T05:12:28.774" v="325" actId="478"/>
          <ac:spMkLst>
            <pc:docMk/>
            <pc:sldMk cId="859737793" sldId="367"/>
            <ac:spMk id="3" creationId="{1FB67417-E982-2C8A-06C0-707369F3F2E9}"/>
          </ac:spMkLst>
        </pc:spChg>
        <pc:picChg chg="mod ord">
          <ac:chgData name="Prescott SGA Vice-President" userId="c2742423-cce7-4298-a1de-5a999480036d" providerId="ADAL" clId="{E5804022-D5E4-4062-971F-41B651101312}" dt="2022-12-02T05:04:45.924" v="197" actId="700"/>
          <ac:picMkLst>
            <pc:docMk/>
            <pc:sldMk cId="859737793" sldId="367"/>
            <ac:picMk id="5" creationId="{572EA2DC-B23D-D861-6B9F-4A47C547240A}"/>
          </ac:picMkLst>
        </pc:picChg>
      </pc:sldChg>
      <pc:sldChg chg="delSp modSp mod modNotesTx">
        <pc:chgData name="Prescott SGA Vice-President" userId="c2742423-cce7-4298-a1de-5a999480036d" providerId="ADAL" clId="{E5804022-D5E4-4062-971F-41B651101312}" dt="2022-12-02T05:12:57.353" v="333" actId="478"/>
        <pc:sldMkLst>
          <pc:docMk/>
          <pc:sldMk cId="2777099353" sldId="373"/>
        </pc:sldMkLst>
        <pc:spChg chg="del mod">
          <ac:chgData name="Prescott SGA Vice-President" userId="c2742423-cce7-4298-a1de-5a999480036d" providerId="ADAL" clId="{E5804022-D5E4-4062-971F-41B651101312}" dt="2022-12-02T05:12:57.353" v="333" actId="478"/>
          <ac:spMkLst>
            <pc:docMk/>
            <pc:sldMk cId="2777099353" sldId="373"/>
            <ac:spMk id="2" creationId="{B49E1BC1-D34F-7530-4EA6-9A310A39890C}"/>
          </ac:spMkLst>
        </pc:spChg>
      </pc:sldChg>
      <pc:sldChg chg="modSp mod">
        <pc:chgData name="Prescott SGA Vice-President" userId="c2742423-cce7-4298-a1de-5a999480036d" providerId="ADAL" clId="{E5804022-D5E4-4062-971F-41B651101312}" dt="2022-11-30T19:58:50.893" v="6" actId="20577"/>
        <pc:sldMkLst>
          <pc:docMk/>
          <pc:sldMk cId="1472755169" sldId="374"/>
        </pc:sldMkLst>
        <pc:graphicFrameChg chg="modGraphic">
          <ac:chgData name="Prescott SGA Vice-President" userId="c2742423-cce7-4298-a1de-5a999480036d" providerId="ADAL" clId="{E5804022-D5E4-4062-971F-41B651101312}" dt="2022-11-30T19:58:50.893" v="6" actId="20577"/>
          <ac:graphicFrameMkLst>
            <pc:docMk/>
            <pc:sldMk cId="1472755169" sldId="374"/>
            <ac:graphicFrameMk id="4" creationId="{C0884F0E-2823-A0E8-0C36-95C0CA9E5CA7}"/>
          </ac:graphicFrameMkLst>
        </pc:graphicFrameChg>
      </pc:sldChg>
      <pc:sldChg chg="addSp delSp modSp mod">
        <pc:chgData name="Prescott SGA Vice-President" userId="c2742423-cce7-4298-a1de-5a999480036d" providerId="ADAL" clId="{E5804022-D5E4-4062-971F-41B651101312}" dt="2022-12-02T05:12:46.686" v="330" actId="478"/>
        <pc:sldMkLst>
          <pc:docMk/>
          <pc:sldMk cId="4174936250" sldId="376"/>
        </pc:sldMkLst>
        <pc:spChg chg="add del mod">
          <ac:chgData name="Prescott SGA Vice-President" userId="c2742423-cce7-4298-a1de-5a999480036d" providerId="ADAL" clId="{E5804022-D5E4-4062-971F-41B651101312}" dt="2022-12-02T05:12:46.686" v="330" actId="478"/>
          <ac:spMkLst>
            <pc:docMk/>
            <pc:sldMk cId="4174936250" sldId="376"/>
            <ac:spMk id="3" creationId="{30B8D5E1-4276-5E4E-9F38-E3B04C448DA9}"/>
          </ac:spMkLst>
        </pc:spChg>
        <pc:spChg chg="del">
          <ac:chgData name="Prescott SGA Vice-President" userId="c2742423-cce7-4298-a1de-5a999480036d" providerId="ADAL" clId="{E5804022-D5E4-4062-971F-41B651101312}" dt="2022-12-02T05:09:49.119" v="279" actId="478"/>
          <ac:spMkLst>
            <pc:docMk/>
            <pc:sldMk cId="4174936250" sldId="376"/>
            <ac:spMk id="4" creationId="{E9E38884-88F0-AA1F-CDF7-4CFE473028F6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41.548" v="329" actId="478"/>
        <pc:sldMkLst>
          <pc:docMk/>
          <pc:sldMk cId="1345143604" sldId="377"/>
        </pc:sldMkLst>
        <pc:spChg chg="add del mod">
          <ac:chgData name="Prescott SGA Vice-President" userId="c2742423-cce7-4298-a1de-5a999480036d" providerId="ADAL" clId="{E5804022-D5E4-4062-971F-41B651101312}" dt="2022-12-02T05:12:41.548" v="329" actId="478"/>
          <ac:spMkLst>
            <pc:docMk/>
            <pc:sldMk cId="1345143604" sldId="377"/>
            <ac:spMk id="3" creationId="{61AC8C05-82DE-D941-81E3-23801C6BA3C0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16.076" v="322" actId="478"/>
        <pc:sldMkLst>
          <pc:docMk/>
          <pc:sldMk cId="4009768154" sldId="378"/>
        </pc:sldMkLst>
        <pc:spChg chg="del">
          <ac:chgData name="Prescott SGA Vice-President" userId="c2742423-cce7-4298-a1de-5a999480036d" providerId="ADAL" clId="{E5804022-D5E4-4062-971F-41B651101312}" dt="2022-12-02T05:11:06.877" v="315" actId="478"/>
          <ac:spMkLst>
            <pc:docMk/>
            <pc:sldMk cId="4009768154" sldId="378"/>
            <ac:spMk id="3" creationId="{B5F24BE6-AF8B-D045-F258-AF110202A7CA}"/>
          </ac:spMkLst>
        </pc:spChg>
        <pc:spChg chg="add del mod">
          <ac:chgData name="Prescott SGA Vice-President" userId="c2742423-cce7-4298-a1de-5a999480036d" providerId="ADAL" clId="{E5804022-D5E4-4062-971F-41B651101312}" dt="2022-12-02T05:12:16.076" v="322" actId="478"/>
          <ac:spMkLst>
            <pc:docMk/>
            <pc:sldMk cId="4009768154" sldId="378"/>
            <ac:spMk id="5" creationId="{ECC92516-3BC4-94EC-9AA8-6C06B94CB85B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09.611" v="320" actId="478"/>
        <pc:sldMkLst>
          <pc:docMk/>
          <pc:sldMk cId="2741447323" sldId="379"/>
        </pc:sldMkLst>
        <pc:spChg chg="add del mod">
          <ac:chgData name="Prescott SGA Vice-President" userId="c2742423-cce7-4298-a1de-5a999480036d" providerId="ADAL" clId="{E5804022-D5E4-4062-971F-41B651101312}" dt="2022-12-02T05:12:09.611" v="320" actId="478"/>
          <ac:spMkLst>
            <pc:docMk/>
            <pc:sldMk cId="2741447323" sldId="379"/>
            <ac:spMk id="3" creationId="{7B839644-BFA7-E85A-A37D-351DA567C2DB}"/>
          </ac:spMkLst>
        </pc:spChg>
      </pc:sldChg>
      <pc:sldChg chg="addSp delSp modSp mod modClrScheme chgLayout">
        <pc:chgData name="Prescott SGA Vice-President" userId="c2742423-cce7-4298-a1de-5a999480036d" providerId="ADAL" clId="{E5804022-D5E4-4062-971F-41B651101312}" dt="2022-12-02T05:14:11.385" v="343" actId="478"/>
        <pc:sldMkLst>
          <pc:docMk/>
          <pc:sldMk cId="3481050016" sldId="385"/>
        </pc:sldMkLst>
        <pc:spChg chg="mod ord">
          <ac:chgData name="Prescott SGA Vice-President" userId="c2742423-cce7-4298-a1de-5a999480036d" providerId="ADAL" clId="{E5804022-D5E4-4062-971F-41B651101312}" dt="2022-12-02T05:06:05.929" v="202" actId="700"/>
          <ac:spMkLst>
            <pc:docMk/>
            <pc:sldMk cId="3481050016" sldId="385"/>
            <ac:spMk id="2" creationId="{62726184-7C76-B17F-60B5-744321EDC831}"/>
          </ac:spMkLst>
        </pc:spChg>
        <pc:spChg chg="del">
          <ac:chgData name="Prescott SGA Vice-President" userId="c2742423-cce7-4298-a1de-5a999480036d" providerId="ADAL" clId="{E5804022-D5E4-4062-971F-41B651101312}" dt="2022-12-02T05:14:11.385" v="343" actId="478"/>
          <ac:spMkLst>
            <pc:docMk/>
            <pc:sldMk cId="3481050016" sldId="385"/>
            <ac:spMk id="3" creationId="{4EE16F41-BC7E-37D7-8A8C-6A9F423F873A}"/>
          </ac:spMkLst>
        </pc:spChg>
        <pc:picChg chg="mod ord">
          <ac:chgData name="Prescott SGA Vice-President" userId="c2742423-cce7-4298-a1de-5a999480036d" providerId="ADAL" clId="{E5804022-D5E4-4062-971F-41B651101312}" dt="2022-12-02T05:06:21.481" v="252" actId="1076"/>
          <ac:picMkLst>
            <pc:docMk/>
            <pc:sldMk cId="3481050016" sldId="385"/>
            <ac:picMk id="4" creationId="{1D929F99-5146-D849-5578-6F4D553F2740}"/>
          </ac:picMkLst>
        </pc:picChg>
        <pc:picChg chg="add mod">
          <ac:chgData name="Prescott SGA Vice-President" userId="c2742423-cce7-4298-a1de-5a999480036d" providerId="ADAL" clId="{E5804022-D5E4-4062-971F-41B651101312}" dt="2022-12-02T04:55:08.465" v="95" actId="1076"/>
          <ac:picMkLst>
            <pc:docMk/>
            <pc:sldMk cId="3481050016" sldId="385"/>
            <ac:picMk id="1025" creationId="{609141E6-50FF-EC0F-8136-1F94478E8D89}"/>
          </ac:picMkLst>
        </pc:picChg>
      </pc:sldChg>
      <pc:sldChg chg="delSp mod">
        <pc:chgData name="Prescott SGA Vice-President" userId="c2742423-cce7-4298-a1de-5a999480036d" providerId="ADAL" clId="{E5804022-D5E4-4062-971F-41B651101312}" dt="2022-12-02T05:13:39.510" v="341" actId="478"/>
        <pc:sldMkLst>
          <pc:docMk/>
          <pc:sldMk cId="3310866683" sldId="386"/>
        </pc:sldMkLst>
        <pc:spChg chg="del">
          <ac:chgData name="Prescott SGA Vice-President" userId="c2742423-cce7-4298-a1de-5a999480036d" providerId="ADAL" clId="{E5804022-D5E4-4062-971F-41B651101312}" dt="2022-12-02T05:13:39.510" v="341" actId="478"/>
          <ac:spMkLst>
            <pc:docMk/>
            <pc:sldMk cId="3310866683" sldId="386"/>
            <ac:spMk id="7" creationId="{B93ECB8A-E58E-570F-43D3-DEA976AF69D4}"/>
          </ac:spMkLst>
        </pc:spChg>
      </pc:sldChg>
      <pc:sldChg chg="addSp delSp modSp mod modClrScheme chgLayout">
        <pc:chgData name="Prescott SGA Vice-President" userId="c2742423-cce7-4298-a1de-5a999480036d" providerId="ADAL" clId="{E5804022-D5E4-4062-971F-41B651101312}" dt="2022-12-02T05:12:25.414" v="324" actId="478"/>
        <pc:sldMkLst>
          <pc:docMk/>
          <pc:sldMk cId="2235484969" sldId="389"/>
        </pc:sldMkLst>
        <pc:spChg chg="mod ord">
          <ac:chgData name="Prescott SGA Vice-President" userId="c2742423-cce7-4298-a1de-5a999480036d" providerId="ADAL" clId="{E5804022-D5E4-4062-971F-41B651101312}" dt="2022-12-02T05:04:50.812" v="198" actId="700"/>
          <ac:spMkLst>
            <pc:docMk/>
            <pc:sldMk cId="2235484969" sldId="389"/>
            <ac:spMk id="2" creationId="{F584A9D3-0D28-96A6-1529-E738C91E4791}"/>
          </ac:spMkLst>
        </pc:spChg>
        <pc:spChg chg="mod ord">
          <ac:chgData name="Prescott SGA Vice-President" userId="c2742423-cce7-4298-a1de-5a999480036d" providerId="ADAL" clId="{E5804022-D5E4-4062-971F-41B651101312}" dt="2022-12-02T05:04:50.812" v="198" actId="700"/>
          <ac:spMkLst>
            <pc:docMk/>
            <pc:sldMk cId="2235484969" sldId="389"/>
            <ac:spMk id="3" creationId="{618B37AE-F7B6-03C4-E431-08EAD7AA05CA}"/>
          </ac:spMkLst>
        </pc:spChg>
        <pc:spChg chg="add del mod">
          <ac:chgData name="Prescott SGA Vice-President" userId="c2742423-cce7-4298-a1de-5a999480036d" providerId="ADAL" clId="{E5804022-D5E4-4062-971F-41B651101312}" dt="2022-12-02T05:12:25.414" v="324" actId="478"/>
          <ac:spMkLst>
            <pc:docMk/>
            <pc:sldMk cId="2235484969" sldId="389"/>
            <ac:spMk id="5" creationId="{DE41B5C5-4B03-1DB3-EC7D-411F4C63DA89}"/>
          </ac:spMkLst>
        </pc:spChg>
      </pc:sldChg>
      <pc:sldChg chg="addSp delSp modSp add mod modClrScheme chgLayout">
        <pc:chgData name="Prescott SGA Vice-President" userId="c2742423-cce7-4298-a1de-5a999480036d" providerId="ADAL" clId="{E5804022-D5E4-4062-971F-41B651101312}" dt="2022-12-02T05:14:13.346" v="344" actId="478"/>
        <pc:sldMkLst>
          <pc:docMk/>
          <pc:sldMk cId="2425034673" sldId="391"/>
        </pc:sldMkLst>
        <pc:spChg chg="mod ord">
          <ac:chgData name="Prescott SGA Vice-President" userId="c2742423-cce7-4298-a1de-5a999480036d" providerId="ADAL" clId="{E5804022-D5E4-4062-971F-41B651101312}" dt="2022-12-02T05:06:10.536" v="203" actId="700"/>
          <ac:spMkLst>
            <pc:docMk/>
            <pc:sldMk cId="2425034673" sldId="391"/>
            <ac:spMk id="2" creationId="{62726184-7C76-B17F-60B5-744321EDC831}"/>
          </ac:spMkLst>
        </pc:spChg>
        <pc:spChg chg="del">
          <ac:chgData name="Prescott SGA Vice-President" userId="c2742423-cce7-4298-a1de-5a999480036d" providerId="ADAL" clId="{E5804022-D5E4-4062-971F-41B651101312}" dt="2022-12-02T05:14:13.346" v="344" actId="478"/>
          <ac:spMkLst>
            <pc:docMk/>
            <pc:sldMk cId="2425034673" sldId="391"/>
            <ac:spMk id="3" creationId="{4EE16F41-BC7E-37D7-8A8C-6A9F423F873A}"/>
          </ac:spMkLst>
        </pc:spChg>
        <pc:spChg chg="add del mod">
          <ac:chgData name="Prescott SGA Vice-President" userId="c2742423-cce7-4298-a1de-5a999480036d" providerId="ADAL" clId="{E5804022-D5E4-4062-971F-41B651101312}" dt="2022-12-02T04:54:48.333" v="89" actId="478"/>
          <ac:spMkLst>
            <pc:docMk/>
            <pc:sldMk cId="2425034673" sldId="391"/>
            <ac:spMk id="7" creationId="{46D6C7BC-6D81-A0E0-8B94-B1BFB3B06935}"/>
          </ac:spMkLst>
        </pc:spChg>
        <pc:spChg chg="add del mod ord">
          <ac:chgData name="Prescott SGA Vice-President" userId="c2742423-cce7-4298-a1de-5a999480036d" providerId="ADAL" clId="{E5804022-D5E4-4062-971F-41B651101312}" dt="2022-12-02T05:06:26.163" v="253" actId="478"/>
          <ac:spMkLst>
            <pc:docMk/>
            <pc:sldMk cId="2425034673" sldId="391"/>
            <ac:spMk id="12" creationId="{B0891756-ABB8-B63D-E5EB-22E9B89CF648}"/>
          </ac:spMkLst>
        </pc:spChg>
        <pc:picChg chg="del">
          <ac:chgData name="Prescott SGA Vice-President" userId="c2742423-cce7-4298-a1de-5a999480036d" providerId="ADAL" clId="{E5804022-D5E4-4062-971F-41B651101312}" dt="2022-12-02T04:54:31.092" v="87" actId="478"/>
          <ac:picMkLst>
            <pc:docMk/>
            <pc:sldMk cId="2425034673" sldId="391"/>
            <ac:picMk id="4" creationId="{1D929F99-5146-D849-5578-6F4D553F2740}"/>
          </ac:picMkLst>
        </pc:picChg>
        <pc:picChg chg="add mod">
          <ac:chgData name="Prescott SGA Vice-President" userId="c2742423-cce7-4298-a1de-5a999480036d" providerId="ADAL" clId="{E5804022-D5E4-4062-971F-41B651101312}" dt="2022-12-02T04:57:33.685" v="141" actId="1036"/>
          <ac:picMkLst>
            <pc:docMk/>
            <pc:sldMk cId="2425034673" sldId="391"/>
            <ac:picMk id="9" creationId="{3324D851-2991-F985-A384-EC26ED85CCF8}"/>
          </ac:picMkLst>
        </pc:picChg>
        <pc:picChg chg="add del mod">
          <ac:chgData name="Prescott SGA Vice-President" userId="c2742423-cce7-4298-a1de-5a999480036d" providerId="ADAL" clId="{E5804022-D5E4-4062-971F-41B651101312}" dt="2022-12-02T04:57:20.701" v="127" actId="478"/>
          <ac:picMkLst>
            <pc:docMk/>
            <pc:sldMk cId="2425034673" sldId="391"/>
            <ac:picMk id="10" creationId="{0D05D787-9B49-E419-3C91-080CDC60D2EB}"/>
          </ac:picMkLst>
        </pc:picChg>
        <pc:picChg chg="add mod">
          <ac:chgData name="Prescott SGA Vice-President" userId="c2742423-cce7-4298-a1de-5a999480036d" providerId="ADAL" clId="{E5804022-D5E4-4062-971F-41B651101312}" dt="2022-12-02T04:57:21.035" v="128"/>
          <ac:picMkLst>
            <pc:docMk/>
            <pc:sldMk cId="2425034673" sldId="391"/>
            <ac:picMk id="11" creationId="{3613EE1E-DE55-89EE-46F4-7C20B309FE6E}"/>
          </ac:picMkLst>
        </pc:picChg>
      </pc:sldChg>
      <pc:sldChg chg="del">
        <pc:chgData name="Prescott SGA Vice-President" userId="c2742423-cce7-4298-a1de-5a999480036d" providerId="ADAL" clId="{E5804022-D5E4-4062-971F-41B651101312}" dt="2022-12-02T05:14:03.723" v="342" actId="47"/>
        <pc:sldMkLst>
          <pc:docMk/>
          <pc:sldMk cId="74486489" sldId="392"/>
        </pc:sldMkLst>
      </pc:sldChg>
      <pc:sldMasterChg chg="modSldLayout">
        <pc:chgData name="Prescott SGA Vice-President" userId="c2742423-cce7-4298-a1de-5a999480036d" providerId="ADAL" clId="{E5804022-D5E4-4062-971F-41B651101312}" dt="2022-12-02T05:08:38.548" v="271"/>
        <pc:sldMasterMkLst>
          <pc:docMk/>
          <pc:sldMasterMk cId="2460954070" sldId="2147483660"/>
        </pc:sldMasterMkLst>
        <pc:sldLayoutChg chg="addSp delSp modSp mod">
          <pc:chgData name="Prescott SGA Vice-President" userId="c2742423-cce7-4298-a1de-5a999480036d" providerId="ADAL" clId="{E5804022-D5E4-4062-971F-41B651101312}" dt="2022-12-02T05:08:25.851" v="267"/>
          <pc:sldLayoutMkLst>
            <pc:docMk/>
            <pc:sldMasterMk cId="2460954070" sldId="2147483660"/>
            <pc:sldLayoutMk cId="1290251596" sldId="2147483673"/>
          </pc:sldLayoutMkLst>
          <pc:spChg chg="add mod">
            <ac:chgData name="Prescott SGA Vice-President" userId="c2742423-cce7-4298-a1de-5a999480036d" providerId="ADAL" clId="{E5804022-D5E4-4062-971F-41B651101312}" dt="2022-12-02T05:08:25.851" v="267"/>
            <ac:spMkLst>
              <pc:docMk/>
              <pc:sldMasterMk cId="2460954070" sldId="2147483660"/>
              <pc:sldLayoutMk cId="1290251596" sldId="2147483673"/>
              <ac:spMk id="4" creationId="{5D255321-0448-932C-E6C1-B5D13ABE37B8}"/>
            </ac:spMkLst>
          </pc:spChg>
          <pc:spChg chg="del">
            <ac:chgData name="Prescott SGA Vice-President" userId="c2742423-cce7-4298-a1de-5a999480036d" providerId="ADAL" clId="{E5804022-D5E4-4062-971F-41B651101312}" dt="2022-12-02T05:08:25.012" v="266" actId="478"/>
            <ac:spMkLst>
              <pc:docMk/>
              <pc:sldMasterMk cId="2460954070" sldId="2147483660"/>
              <pc:sldLayoutMk cId="1290251596" sldId="2147483673"/>
              <ac:spMk id="8" creationId="{C10624ED-A39E-BFF9-5CF4-7F2DD4A2A4C5}"/>
            </ac:spMkLst>
          </pc:spChg>
        </pc:sldLayoutChg>
        <pc:sldLayoutChg chg="addSp delSp modSp mod">
          <pc:chgData name="Prescott SGA Vice-President" userId="c2742423-cce7-4298-a1de-5a999480036d" providerId="ADAL" clId="{E5804022-D5E4-4062-971F-41B651101312}" dt="2022-12-02T05:08:38.548" v="271"/>
          <pc:sldLayoutMkLst>
            <pc:docMk/>
            <pc:sldMasterMk cId="2460954070" sldId="2147483660"/>
            <pc:sldLayoutMk cId="1742167557" sldId="2147483674"/>
          </pc:sldLayoutMkLst>
          <pc:spChg chg="add mod">
            <ac:chgData name="Prescott SGA Vice-President" userId="c2742423-cce7-4298-a1de-5a999480036d" providerId="ADAL" clId="{E5804022-D5E4-4062-971F-41B651101312}" dt="2022-12-02T05:08:38.548" v="271"/>
            <ac:spMkLst>
              <pc:docMk/>
              <pc:sldMasterMk cId="2460954070" sldId="2147483660"/>
              <pc:sldLayoutMk cId="1742167557" sldId="2147483674"/>
              <ac:spMk id="4" creationId="{751B4052-7B2B-C882-A4FB-FC3B4ED54EDB}"/>
            </ac:spMkLst>
          </pc:spChg>
          <pc:spChg chg="del">
            <ac:chgData name="Prescott SGA Vice-President" userId="c2742423-cce7-4298-a1de-5a999480036d" providerId="ADAL" clId="{E5804022-D5E4-4062-971F-41B651101312}" dt="2022-12-02T05:08:38.194" v="270" actId="478"/>
            <ac:spMkLst>
              <pc:docMk/>
              <pc:sldMasterMk cId="2460954070" sldId="2147483660"/>
              <pc:sldLayoutMk cId="1742167557" sldId="2147483674"/>
              <ac:spMk id="8" creationId="{086FB3A9-9589-EEDD-7CC8-56C7820E1B04}"/>
            </ac:spMkLst>
          </pc:spChg>
        </pc:sldLayoutChg>
        <pc:sldLayoutChg chg="addSp delSp modSp mod">
          <pc:chgData name="Prescott SGA Vice-President" userId="c2742423-cce7-4298-a1de-5a999480036d" providerId="ADAL" clId="{E5804022-D5E4-4062-971F-41B651101312}" dt="2022-12-02T05:08:32.889" v="269"/>
          <pc:sldLayoutMkLst>
            <pc:docMk/>
            <pc:sldMasterMk cId="2460954070" sldId="2147483660"/>
            <pc:sldLayoutMk cId="3312918369" sldId="2147483675"/>
          </pc:sldLayoutMkLst>
          <pc:spChg chg="add mod">
            <ac:chgData name="Prescott SGA Vice-President" userId="c2742423-cce7-4298-a1de-5a999480036d" providerId="ADAL" clId="{E5804022-D5E4-4062-971F-41B651101312}" dt="2022-12-02T05:08:32.889" v="269"/>
            <ac:spMkLst>
              <pc:docMk/>
              <pc:sldMasterMk cId="2460954070" sldId="2147483660"/>
              <pc:sldLayoutMk cId="3312918369" sldId="2147483675"/>
              <ac:spMk id="4" creationId="{79AFA766-9E09-168B-519F-EF18E65A2C5C}"/>
            </ac:spMkLst>
          </pc:spChg>
          <pc:spChg chg="del">
            <ac:chgData name="Prescott SGA Vice-President" userId="c2742423-cce7-4298-a1de-5a999480036d" providerId="ADAL" clId="{E5804022-D5E4-4062-971F-41B651101312}" dt="2022-12-02T05:08:32.491" v="268" actId="478"/>
            <ac:spMkLst>
              <pc:docMk/>
              <pc:sldMasterMk cId="2460954070" sldId="2147483660"/>
              <pc:sldLayoutMk cId="3312918369" sldId="2147483675"/>
              <ac:spMk id="8" creationId="{365103E2-0ED5-F120-33A9-9E79B7886F4D}"/>
            </ac:spMkLst>
          </pc:spChg>
        </pc:sldLayoutChg>
        <pc:sldLayoutChg chg="addSp delSp modSp mod">
          <pc:chgData name="Prescott SGA Vice-President" userId="c2742423-cce7-4298-a1de-5a999480036d" providerId="ADAL" clId="{E5804022-D5E4-4062-971F-41B651101312}" dt="2022-12-02T05:08:20.638" v="265"/>
          <pc:sldLayoutMkLst>
            <pc:docMk/>
            <pc:sldMasterMk cId="2460954070" sldId="2147483660"/>
            <pc:sldLayoutMk cId="3004709526" sldId="2147483676"/>
          </pc:sldLayoutMkLst>
          <pc:spChg chg="add mod">
            <ac:chgData name="Prescott SGA Vice-President" userId="c2742423-cce7-4298-a1de-5a999480036d" providerId="ADAL" clId="{E5804022-D5E4-4062-971F-41B651101312}" dt="2022-12-02T05:08:20.638" v="265"/>
            <ac:spMkLst>
              <pc:docMk/>
              <pc:sldMasterMk cId="2460954070" sldId="2147483660"/>
              <pc:sldLayoutMk cId="3004709526" sldId="2147483676"/>
              <ac:spMk id="4" creationId="{9F59BA63-66B8-0448-D1DA-9B56DF40BA34}"/>
            </ac:spMkLst>
          </pc:spChg>
          <pc:spChg chg="del">
            <ac:chgData name="Prescott SGA Vice-President" userId="c2742423-cce7-4298-a1de-5a999480036d" providerId="ADAL" clId="{E5804022-D5E4-4062-971F-41B651101312}" dt="2022-12-02T05:08:19.476" v="264" actId="478"/>
            <ac:spMkLst>
              <pc:docMk/>
              <pc:sldMasterMk cId="2460954070" sldId="2147483660"/>
              <pc:sldLayoutMk cId="3004709526" sldId="2147483676"/>
              <ac:spMk id="8" creationId="{95261F79-7A37-DB56-BAF0-E8375010D5F9}"/>
            </ac:spMkLst>
          </pc:spChg>
        </pc:sldLayoutChg>
        <pc:sldLayoutChg chg="modSp mod">
          <pc:chgData name="Prescott SGA Vice-President" userId="c2742423-cce7-4298-a1de-5a999480036d" providerId="ADAL" clId="{E5804022-D5E4-4062-971F-41B651101312}" dt="2022-12-02T05:07:37.206" v="257" actId="1038"/>
          <pc:sldLayoutMkLst>
            <pc:docMk/>
            <pc:sldMasterMk cId="2460954070" sldId="2147483660"/>
            <pc:sldLayoutMk cId="896006484" sldId="2147483677"/>
          </pc:sldLayoutMkLst>
          <pc:spChg chg="mod">
            <ac:chgData name="Prescott SGA Vice-President" userId="c2742423-cce7-4298-a1de-5a999480036d" providerId="ADAL" clId="{E5804022-D5E4-4062-971F-41B651101312}" dt="2022-12-02T05:07:37.206" v="257" actId="1038"/>
            <ac:spMkLst>
              <pc:docMk/>
              <pc:sldMasterMk cId="2460954070" sldId="2147483660"/>
              <pc:sldLayoutMk cId="896006484" sldId="2147483677"/>
              <ac:spMk id="8" creationId="{01A2AAA1-FA6C-43DA-6E18-17C4B6F25A0A}"/>
            </ac:spMkLst>
          </pc:spChg>
        </pc:sldLayoutChg>
        <pc:sldLayoutChg chg="addSp modSp mod">
          <pc:chgData name="Prescott SGA Vice-President" userId="c2742423-cce7-4298-a1de-5a999480036d" providerId="ADAL" clId="{E5804022-D5E4-4062-971F-41B651101312}" dt="2022-12-02T05:08:01.104" v="259"/>
          <pc:sldLayoutMkLst>
            <pc:docMk/>
            <pc:sldMasterMk cId="2460954070" sldId="2147483660"/>
            <pc:sldLayoutMk cId="2929774336" sldId="2147483678"/>
          </pc:sldLayoutMkLst>
          <pc:spChg chg="add mod">
            <ac:chgData name="Prescott SGA Vice-President" userId="c2742423-cce7-4298-a1de-5a999480036d" providerId="ADAL" clId="{E5804022-D5E4-4062-971F-41B651101312}" dt="2022-12-02T05:08:01.104" v="259"/>
            <ac:spMkLst>
              <pc:docMk/>
              <pc:sldMasterMk cId="2460954070" sldId="2147483660"/>
              <pc:sldLayoutMk cId="2929774336" sldId="2147483678"/>
              <ac:spMk id="4" creationId="{EF7FDE63-E377-41A9-ADC0-782A6460B442}"/>
            </ac:spMkLst>
          </pc:spChg>
          <pc:spChg chg="mod">
            <ac:chgData name="Prescott SGA Vice-President" userId="c2742423-cce7-4298-a1de-5a999480036d" providerId="ADAL" clId="{E5804022-D5E4-4062-971F-41B651101312}" dt="2022-12-02T05:07:57.577" v="258" actId="6549"/>
            <ac:spMkLst>
              <pc:docMk/>
              <pc:sldMasterMk cId="2460954070" sldId="2147483660"/>
              <pc:sldLayoutMk cId="2929774336" sldId="2147483678"/>
              <ac:spMk id="8" creationId="{A6BF7AE5-5179-06C2-6382-A24EB8D74E5F}"/>
            </ac:spMkLst>
          </pc:spChg>
        </pc:sldLayoutChg>
        <pc:sldLayoutChg chg="addSp modSp mod">
          <pc:chgData name="Prescott SGA Vice-President" userId="c2742423-cce7-4298-a1de-5a999480036d" providerId="ADAL" clId="{E5804022-D5E4-4062-971F-41B651101312}" dt="2022-12-02T05:08:06.788" v="261"/>
          <pc:sldLayoutMkLst>
            <pc:docMk/>
            <pc:sldMasterMk cId="2460954070" sldId="2147483660"/>
            <pc:sldLayoutMk cId="1766499009" sldId="2147483679"/>
          </pc:sldLayoutMkLst>
          <pc:spChg chg="add mod">
            <ac:chgData name="Prescott SGA Vice-President" userId="c2742423-cce7-4298-a1de-5a999480036d" providerId="ADAL" clId="{E5804022-D5E4-4062-971F-41B651101312}" dt="2022-12-02T05:08:06.788" v="261"/>
            <ac:spMkLst>
              <pc:docMk/>
              <pc:sldMasterMk cId="2460954070" sldId="2147483660"/>
              <pc:sldLayoutMk cId="1766499009" sldId="2147483679"/>
              <ac:spMk id="4" creationId="{425A14E0-3DBE-7EA7-00FA-132D72533592}"/>
            </ac:spMkLst>
          </pc:spChg>
          <pc:spChg chg="mod">
            <ac:chgData name="Prescott SGA Vice-President" userId="c2742423-cce7-4298-a1de-5a999480036d" providerId="ADAL" clId="{E5804022-D5E4-4062-971F-41B651101312}" dt="2022-12-02T05:08:04.467" v="260" actId="6549"/>
            <ac:spMkLst>
              <pc:docMk/>
              <pc:sldMasterMk cId="2460954070" sldId="2147483660"/>
              <pc:sldLayoutMk cId="1766499009" sldId="2147483679"/>
              <ac:spMk id="8" creationId="{60C1C416-D7ED-D6AF-D0EA-497224AA10B5}"/>
            </ac:spMkLst>
          </pc:spChg>
        </pc:sldLayoutChg>
        <pc:sldLayoutChg chg="addSp delSp modSp mod">
          <pc:chgData name="Prescott SGA Vice-President" userId="c2742423-cce7-4298-a1de-5a999480036d" providerId="ADAL" clId="{E5804022-D5E4-4062-971F-41B651101312}" dt="2022-12-02T05:08:14.428" v="263"/>
          <pc:sldLayoutMkLst>
            <pc:docMk/>
            <pc:sldMasterMk cId="2460954070" sldId="2147483660"/>
            <pc:sldLayoutMk cId="2720359109" sldId="2147483680"/>
          </pc:sldLayoutMkLst>
          <pc:spChg chg="add mod">
            <ac:chgData name="Prescott SGA Vice-President" userId="c2742423-cce7-4298-a1de-5a999480036d" providerId="ADAL" clId="{E5804022-D5E4-4062-971F-41B651101312}" dt="2022-12-02T05:08:14.428" v="263"/>
            <ac:spMkLst>
              <pc:docMk/>
              <pc:sldMasterMk cId="2460954070" sldId="2147483660"/>
              <pc:sldLayoutMk cId="2720359109" sldId="2147483680"/>
              <ac:spMk id="4" creationId="{7A2755FA-30C0-20D6-B40F-4DCD38A291BF}"/>
            </ac:spMkLst>
          </pc:spChg>
          <pc:spChg chg="del">
            <ac:chgData name="Prescott SGA Vice-President" userId="c2742423-cce7-4298-a1de-5a999480036d" providerId="ADAL" clId="{E5804022-D5E4-4062-971F-41B651101312}" dt="2022-12-02T05:08:13.533" v="262" actId="478"/>
            <ac:spMkLst>
              <pc:docMk/>
              <pc:sldMasterMk cId="2460954070" sldId="2147483660"/>
              <pc:sldLayoutMk cId="2720359109" sldId="2147483680"/>
              <ac:spMk id="9" creationId="{FB16AFC8-9CA7-6238-BDD2-75BA0B211405}"/>
            </ac:spMkLst>
          </pc:spChg>
        </pc:sldLayoutChg>
      </pc:sldMasterChg>
    </pc:docChg>
  </pc:docChgLst>
  <pc:docChgLst>
    <pc:chgData name="Astrup, Dylan J." userId="S::astrupd@my.erau.edu::56b1825f-da8e-4cf8-aad7-60ebaa314d46" providerId="AD" clId="Web-{26EC4E2B-B47F-4176-9284-2406E6C150A1}"/>
    <pc:docChg chg="modSld">
      <pc:chgData name="Astrup, Dylan J." userId="S::astrupd@my.erau.edu::56b1825f-da8e-4cf8-aad7-60ebaa314d46" providerId="AD" clId="Web-{26EC4E2B-B47F-4176-9284-2406E6C150A1}" dt="2022-10-10T19:48:56.452" v="3" actId="1076"/>
      <pc:docMkLst>
        <pc:docMk/>
      </pc:docMkLst>
      <pc:sldChg chg="modSp">
        <pc:chgData name="Astrup, Dylan J." userId="S::astrupd@my.erau.edu::56b1825f-da8e-4cf8-aad7-60ebaa314d46" providerId="AD" clId="Web-{26EC4E2B-B47F-4176-9284-2406E6C150A1}" dt="2022-10-10T19:48:56.452" v="3" actId="1076"/>
        <pc:sldMkLst>
          <pc:docMk/>
          <pc:sldMk cId="3680902242" sldId="298"/>
        </pc:sldMkLst>
        <pc:grpChg chg="mod">
          <ac:chgData name="Astrup, Dylan J." userId="S::astrupd@my.erau.edu::56b1825f-da8e-4cf8-aad7-60ebaa314d46" providerId="AD" clId="Web-{26EC4E2B-B47F-4176-9284-2406E6C150A1}" dt="2022-10-10T19:48:56.452" v="3" actId="1076"/>
          <ac:grpSpMkLst>
            <pc:docMk/>
            <pc:sldMk cId="3680902242" sldId="298"/>
            <ac:grpSpMk id="20" creationId="{38ECCC7E-2023-584D-C4E1-ED7AFAF04E22}"/>
          </ac:grpSpMkLst>
        </pc:grpChg>
      </pc:sldChg>
    </pc:docChg>
  </pc:docChgLst>
  <pc:docChgLst>
    <pc:chgData name="Astrup, Dylan J." userId="S::astrupd@my.erau.edu::56b1825f-da8e-4cf8-aad7-60ebaa314d46" providerId="AD" clId="Web-{F1B96451-49C7-416D-A78B-E4ADC79BA712}"/>
    <pc:docChg chg="modSld">
      <pc:chgData name="Astrup, Dylan J." userId="S::astrupd@my.erau.edu::56b1825f-da8e-4cf8-aad7-60ebaa314d46" providerId="AD" clId="Web-{F1B96451-49C7-416D-A78B-E4ADC79BA712}" dt="2022-10-10T19:50:53.342" v="2"/>
      <pc:docMkLst>
        <pc:docMk/>
      </pc:docMkLst>
      <pc:sldChg chg="addSp delSp modSp">
        <pc:chgData name="Astrup, Dylan J." userId="S::astrupd@my.erau.edu::56b1825f-da8e-4cf8-aad7-60ebaa314d46" providerId="AD" clId="Web-{F1B96451-49C7-416D-A78B-E4ADC79BA712}" dt="2022-10-10T19:50:53.342" v="2"/>
        <pc:sldMkLst>
          <pc:docMk/>
          <pc:sldMk cId="3283620086" sldId="289"/>
        </pc:sldMkLst>
        <pc:spChg chg="add del mod">
          <ac:chgData name="Astrup, Dylan J." userId="S::astrupd@my.erau.edu::56b1825f-da8e-4cf8-aad7-60ebaa314d46" providerId="AD" clId="Web-{F1B96451-49C7-416D-A78B-E4ADC79BA712}" dt="2022-10-10T19:50:53.342" v="2"/>
          <ac:spMkLst>
            <pc:docMk/>
            <pc:sldMk cId="3283620086" sldId="289"/>
            <ac:spMk id="4" creationId="{65BA3A86-AED0-18DC-78D9-F73389FACDA2}"/>
          </ac:spMkLst>
        </pc:spChg>
        <pc:graphicFrameChg chg="add del mod ord modGraphic">
          <ac:chgData name="Astrup, Dylan J." userId="S::astrupd@my.erau.edu::56b1825f-da8e-4cf8-aad7-60ebaa314d46" providerId="AD" clId="Web-{F1B96451-49C7-416D-A78B-E4ADC79BA712}" dt="2022-10-10T19:50:53.342" v="2"/>
          <ac:graphicFrameMkLst>
            <pc:docMk/>
            <pc:sldMk cId="3283620086" sldId="289"/>
            <ac:graphicFrameMk id="7" creationId="{E4C3CC16-E078-2E3B-AEE4-21216255372D}"/>
          </ac:graphicFrameMkLst>
        </pc:graphicFrameChg>
        <pc:picChg chg="del">
          <ac:chgData name="Astrup, Dylan J." userId="S::astrupd@my.erau.edu::56b1825f-da8e-4cf8-aad7-60ebaa314d46" providerId="AD" clId="Web-{F1B96451-49C7-416D-A78B-E4ADC79BA712}" dt="2022-10-10T19:50:48.233" v="0"/>
          <ac:picMkLst>
            <pc:docMk/>
            <pc:sldMk cId="3283620086" sldId="289"/>
            <ac:picMk id="5" creationId="{E958015B-397C-8FD3-6647-AB6F7A43438B}"/>
          </ac:picMkLst>
        </pc:picChg>
      </pc:sldChg>
    </pc:docChg>
  </pc:docChgLst>
  <pc:docChgLst>
    <pc:chgData name="Alford III, Tesla N." userId="babd66a6-afcd-4f59-b495-3948a9a7d0f7" providerId="ADAL" clId="{18E5CE91-8927-46E2-8059-27AB51B8A7B5}"/>
    <pc:docChg chg="undo redo custSel addSld delSld modSld sldOrd">
      <pc:chgData name="Alford III, Tesla N." userId="babd66a6-afcd-4f59-b495-3948a9a7d0f7" providerId="ADAL" clId="{18E5CE91-8927-46E2-8059-27AB51B8A7B5}" dt="2022-12-06T23:24:58.642" v="1534" actId="20577"/>
      <pc:docMkLst>
        <pc:docMk/>
      </pc:docMkLst>
      <pc:sldChg chg="mod modShow">
        <pc:chgData name="Alford III, Tesla N." userId="babd66a6-afcd-4f59-b495-3948a9a7d0f7" providerId="ADAL" clId="{18E5CE91-8927-46E2-8059-27AB51B8A7B5}" dt="2022-11-28T19:46:43.004" v="1" actId="729"/>
        <pc:sldMkLst>
          <pc:docMk/>
          <pc:sldMk cId="3724009850" sldId="270"/>
        </pc:sldMkLst>
      </pc:sldChg>
      <pc:sldChg chg="mod modShow">
        <pc:chgData name="Alford III, Tesla N." userId="babd66a6-afcd-4f59-b495-3948a9a7d0f7" providerId="ADAL" clId="{18E5CE91-8927-46E2-8059-27AB51B8A7B5}" dt="2022-11-28T19:46:41.093" v="0" actId="729"/>
        <pc:sldMkLst>
          <pc:docMk/>
          <pc:sldMk cId="2990621880" sldId="292"/>
        </pc:sldMkLst>
      </pc:sldChg>
      <pc:sldChg chg="addSp modSp mod">
        <pc:chgData name="Alford III, Tesla N." userId="babd66a6-afcd-4f59-b495-3948a9a7d0f7" providerId="ADAL" clId="{18E5CE91-8927-46E2-8059-27AB51B8A7B5}" dt="2022-11-28T19:48:34.208" v="28" actId="14100"/>
        <pc:sldMkLst>
          <pc:docMk/>
          <pc:sldMk cId="9138634" sldId="331"/>
        </pc:sldMkLst>
        <pc:spChg chg="mod">
          <ac:chgData name="Alford III, Tesla N." userId="babd66a6-afcd-4f59-b495-3948a9a7d0f7" providerId="ADAL" clId="{18E5CE91-8927-46E2-8059-27AB51B8A7B5}" dt="2022-11-28T19:48:00.468" v="24" actId="1076"/>
          <ac:spMkLst>
            <pc:docMk/>
            <pc:sldMk cId="9138634" sldId="331"/>
            <ac:spMk id="7" creationId="{31008346-00F8-3838-A55A-D1BDD2893003}"/>
          </ac:spMkLst>
        </pc:spChg>
        <pc:cxnChg chg="add mod">
          <ac:chgData name="Alford III, Tesla N." userId="babd66a6-afcd-4f59-b495-3948a9a7d0f7" providerId="ADAL" clId="{18E5CE91-8927-46E2-8059-27AB51B8A7B5}" dt="2022-11-28T19:48:34.208" v="28" actId="14100"/>
          <ac:cxnSpMkLst>
            <pc:docMk/>
            <pc:sldMk cId="9138634" sldId="331"/>
            <ac:cxnSpMk id="10" creationId="{BE081470-8CAF-8D25-1677-261993143E3B}"/>
          </ac:cxnSpMkLst>
        </pc:cxnChg>
      </pc:sldChg>
      <pc:sldChg chg="del">
        <pc:chgData name="Alford III, Tesla N." userId="babd66a6-afcd-4f59-b495-3948a9a7d0f7" providerId="ADAL" clId="{18E5CE91-8927-46E2-8059-27AB51B8A7B5}" dt="2022-11-28T19:50:36.970" v="42" actId="2696"/>
        <pc:sldMkLst>
          <pc:docMk/>
          <pc:sldMk cId="3145005957" sldId="333"/>
        </pc:sldMkLst>
      </pc:sldChg>
      <pc:sldChg chg="addSp modSp mod">
        <pc:chgData name="Alford III, Tesla N." userId="babd66a6-afcd-4f59-b495-3948a9a7d0f7" providerId="ADAL" clId="{18E5CE91-8927-46E2-8059-27AB51B8A7B5}" dt="2022-11-29T03:49:50.995" v="849" actId="1076"/>
        <pc:sldMkLst>
          <pc:docMk/>
          <pc:sldMk cId="256670639" sldId="341"/>
        </pc:sldMkLst>
        <pc:spChg chg="mod">
          <ac:chgData name="Alford III, Tesla N." userId="babd66a6-afcd-4f59-b495-3948a9a7d0f7" providerId="ADAL" clId="{18E5CE91-8927-46E2-8059-27AB51B8A7B5}" dt="2022-11-29T03:49:47.764" v="848" actId="14100"/>
          <ac:spMkLst>
            <pc:docMk/>
            <pc:sldMk cId="256670639" sldId="341"/>
            <ac:spMk id="3" creationId="{F0EDAC11-7F96-134D-9B1F-3F7DA3298A5B}"/>
          </ac:spMkLst>
        </pc:spChg>
        <pc:picChg chg="add mod">
          <ac:chgData name="Alford III, Tesla N." userId="babd66a6-afcd-4f59-b495-3948a9a7d0f7" providerId="ADAL" clId="{18E5CE91-8927-46E2-8059-27AB51B8A7B5}" dt="2022-11-29T03:49:50.995" v="849" actId="1076"/>
          <ac:picMkLst>
            <pc:docMk/>
            <pc:sldMk cId="256670639" sldId="341"/>
            <ac:picMk id="1026" creationId="{0A16050B-0888-33B4-ED6D-888751DF4A94}"/>
          </ac:picMkLst>
        </pc:picChg>
      </pc:sldChg>
      <pc:sldChg chg="delSp modSp add mod ord setBg delDesignElem">
        <pc:chgData name="Alford III, Tesla N." userId="babd66a6-afcd-4f59-b495-3948a9a7d0f7" providerId="ADAL" clId="{18E5CE91-8927-46E2-8059-27AB51B8A7B5}" dt="2022-11-30T19:37:18.872" v="1021"/>
        <pc:sldMkLst>
          <pc:docMk/>
          <pc:sldMk cId="3291058701" sldId="353"/>
        </pc:sldMkLst>
        <pc:spChg chg="mod">
          <ac:chgData name="Alford III, Tesla N." userId="babd66a6-afcd-4f59-b495-3948a9a7d0f7" providerId="ADAL" clId="{18E5CE91-8927-46E2-8059-27AB51B8A7B5}" dt="2022-11-28T19:50:12.660" v="40" actId="20577"/>
          <ac:spMkLst>
            <pc:docMk/>
            <pc:sldMk cId="3291058701" sldId="353"/>
            <ac:spMk id="2" creationId="{00000000-0000-0000-0000-000000000000}"/>
          </ac:spMkLst>
        </pc:spChg>
        <pc:spChg chg="del">
          <ac:chgData name="Alford III, Tesla N." userId="babd66a6-afcd-4f59-b495-3948a9a7d0f7" providerId="ADAL" clId="{18E5CE91-8927-46E2-8059-27AB51B8A7B5}" dt="2022-11-28T19:50:01.738" v="30"/>
          <ac:spMkLst>
            <pc:docMk/>
            <pc:sldMk cId="3291058701" sldId="353"/>
            <ac:spMk id="1028" creationId="{A3363022-C969-41E9-8EB2-E4C94908C1FA}"/>
          </ac:spMkLst>
        </pc:spChg>
        <pc:spChg chg="del">
          <ac:chgData name="Alford III, Tesla N." userId="babd66a6-afcd-4f59-b495-3948a9a7d0f7" providerId="ADAL" clId="{18E5CE91-8927-46E2-8059-27AB51B8A7B5}" dt="2022-11-28T19:50:01.738" v="30"/>
          <ac:spMkLst>
            <pc:docMk/>
            <pc:sldMk cId="3291058701" sldId="353"/>
            <ac:spMk id="1029" creationId="{8D1AD6B3-BE88-4CEB-BA17-790657CC4729}"/>
          </ac:spMkLst>
        </pc:spChg>
        <pc:grpChg chg="del">
          <ac:chgData name="Alford III, Tesla N." userId="babd66a6-afcd-4f59-b495-3948a9a7d0f7" providerId="ADAL" clId="{18E5CE91-8927-46E2-8059-27AB51B8A7B5}" dt="2022-11-28T19:50:01.738" v="30"/>
          <ac:grpSpMkLst>
            <pc:docMk/>
            <pc:sldMk cId="3291058701" sldId="353"/>
            <ac:grpSpMk id="1030" creationId="{89D1390B-7E13-4B4F-9CB2-391063412E54}"/>
          </ac:grpSpMkLst>
        </pc:grpChg>
      </pc:sldChg>
      <pc:sldChg chg="addSp delSp modSp new mod ord">
        <pc:chgData name="Alford III, Tesla N." userId="babd66a6-afcd-4f59-b495-3948a9a7d0f7" providerId="ADAL" clId="{18E5CE91-8927-46E2-8059-27AB51B8A7B5}" dt="2022-12-06T23:21:02.421" v="1395" actId="1076"/>
        <pc:sldMkLst>
          <pc:docMk/>
          <pc:sldMk cId="2077664293" sldId="354"/>
        </pc:sldMkLst>
        <pc:spChg chg="mod">
          <ac:chgData name="Alford III, Tesla N." userId="babd66a6-afcd-4f59-b495-3948a9a7d0f7" providerId="ADAL" clId="{18E5CE91-8927-46E2-8059-27AB51B8A7B5}" dt="2022-11-28T19:55:48.545" v="107" actId="20577"/>
          <ac:spMkLst>
            <pc:docMk/>
            <pc:sldMk cId="2077664293" sldId="354"/>
            <ac:spMk id="2" creationId="{57C493D7-B8AA-3DA1-47CB-6F30680567E4}"/>
          </ac:spMkLst>
        </pc:spChg>
        <pc:spChg chg="del">
          <ac:chgData name="Alford III, Tesla N." userId="babd66a6-afcd-4f59-b495-3948a9a7d0f7" providerId="ADAL" clId="{18E5CE91-8927-46E2-8059-27AB51B8A7B5}" dt="2022-11-28T19:58:49.586" v="112"/>
          <ac:spMkLst>
            <pc:docMk/>
            <pc:sldMk cId="2077664293" sldId="354"/>
            <ac:spMk id="3" creationId="{3D0C11F4-3032-2C13-B226-27CFEE619610}"/>
          </ac:spMkLst>
        </pc:spChg>
        <pc:spChg chg="add mod">
          <ac:chgData name="Alford III, Tesla N." userId="babd66a6-afcd-4f59-b495-3948a9a7d0f7" providerId="ADAL" clId="{18E5CE91-8927-46E2-8059-27AB51B8A7B5}" dt="2022-12-06T23:18:31.290" v="1330" actId="20577"/>
          <ac:spMkLst>
            <pc:docMk/>
            <pc:sldMk cId="2077664293" sldId="354"/>
            <ac:spMk id="3" creationId="{9BD68C54-5483-284F-590B-C9FD98DDA9CD}"/>
          </ac:spMkLst>
        </pc:spChg>
        <pc:spChg chg="add mod">
          <ac:chgData name="Alford III, Tesla N." userId="babd66a6-afcd-4f59-b495-3948a9a7d0f7" providerId="ADAL" clId="{18E5CE91-8927-46E2-8059-27AB51B8A7B5}" dt="2022-12-06T23:21:02.421" v="1395" actId="1076"/>
          <ac:spMkLst>
            <pc:docMk/>
            <pc:sldMk cId="2077664293" sldId="354"/>
            <ac:spMk id="4" creationId="{323CC2E0-6701-E295-77A9-8B2C9AD014EA}"/>
          </ac:spMkLst>
        </pc:spChg>
        <pc:spChg chg="add del">
          <ac:chgData name="Alford III, Tesla N." userId="babd66a6-afcd-4f59-b495-3948a9a7d0f7" providerId="ADAL" clId="{18E5CE91-8927-46E2-8059-27AB51B8A7B5}" dt="2022-11-28T19:58:18.256" v="109" actId="22"/>
          <ac:spMkLst>
            <pc:docMk/>
            <pc:sldMk cId="2077664293" sldId="354"/>
            <ac:spMk id="5" creationId="{2D907638-3E8C-39DA-3311-328F8007E29D}"/>
          </ac:spMkLst>
        </pc:spChg>
        <pc:spChg chg="add del">
          <ac:chgData name="Alford III, Tesla N." userId="babd66a6-afcd-4f59-b495-3948a9a7d0f7" providerId="ADAL" clId="{18E5CE91-8927-46E2-8059-27AB51B8A7B5}" dt="2022-11-28T19:58:24.999" v="111" actId="22"/>
          <ac:spMkLst>
            <pc:docMk/>
            <pc:sldMk cId="2077664293" sldId="354"/>
            <ac:spMk id="7" creationId="{AA15479E-240A-A9DC-6671-9C4D96FFC2C0}"/>
          </ac:spMkLst>
        </pc:spChg>
        <pc:spChg chg="add mod">
          <ac:chgData name="Alford III, Tesla N." userId="babd66a6-afcd-4f59-b495-3948a9a7d0f7" providerId="ADAL" clId="{18E5CE91-8927-46E2-8059-27AB51B8A7B5}" dt="2022-12-06T23:16:48.629" v="1321" actId="1076"/>
          <ac:spMkLst>
            <pc:docMk/>
            <pc:sldMk cId="2077664293" sldId="354"/>
            <ac:spMk id="12" creationId="{DBBB6D42-4C87-26E7-50F5-FF104D96D52D}"/>
          </ac:spMkLst>
        </pc:spChg>
        <pc:picChg chg="add mod ord">
          <ac:chgData name="Alford III, Tesla N." userId="babd66a6-afcd-4f59-b495-3948a9a7d0f7" providerId="ADAL" clId="{18E5CE91-8927-46E2-8059-27AB51B8A7B5}" dt="2022-12-06T23:16:01.978" v="1315" actId="1076"/>
          <ac:picMkLst>
            <pc:docMk/>
            <pc:sldMk cId="2077664293" sldId="354"/>
            <ac:picMk id="9" creationId="{C7486E4E-942C-8A72-F507-A917CC3ED536}"/>
          </ac:picMkLst>
        </pc:picChg>
        <pc:picChg chg="add mod">
          <ac:chgData name="Alford III, Tesla N." userId="babd66a6-afcd-4f59-b495-3948a9a7d0f7" providerId="ADAL" clId="{18E5CE91-8927-46E2-8059-27AB51B8A7B5}" dt="2022-12-06T23:16:48.629" v="1321" actId="1076"/>
          <ac:picMkLst>
            <pc:docMk/>
            <pc:sldMk cId="2077664293" sldId="354"/>
            <ac:picMk id="11" creationId="{A5B56E56-7563-D032-095D-EA9C920069B2}"/>
          </ac:picMkLst>
        </pc:picChg>
        <pc:picChg chg="add mod">
          <ac:chgData name="Alford III, Tesla N." userId="babd66a6-afcd-4f59-b495-3948a9a7d0f7" providerId="ADAL" clId="{18E5CE91-8927-46E2-8059-27AB51B8A7B5}" dt="2022-12-06T23:16:48.629" v="1321" actId="1076"/>
          <ac:picMkLst>
            <pc:docMk/>
            <pc:sldMk cId="2077664293" sldId="354"/>
            <ac:picMk id="14" creationId="{A061EFC3-73C2-66E9-61E0-811CDFAEC04B}"/>
          </ac:picMkLst>
        </pc:picChg>
        <pc:picChg chg="add mod">
          <ac:chgData name="Alford III, Tesla N." userId="babd66a6-afcd-4f59-b495-3948a9a7d0f7" providerId="ADAL" clId="{18E5CE91-8927-46E2-8059-27AB51B8A7B5}" dt="2022-12-06T23:17:54.391" v="1323" actId="1076"/>
          <ac:picMkLst>
            <pc:docMk/>
            <pc:sldMk cId="2077664293" sldId="354"/>
            <ac:picMk id="1026" creationId="{DB2C0263-1E77-32E9-D170-AA5EF6DC3224}"/>
          </ac:picMkLst>
        </pc:picChg>
      </pc:sldChg>
      <pc:sldChg chg="delSp modSp add mod setBg delDesignElem">
        <pc:chgData name="Alford III, Tesla N." userId="babd66a6-afcd-4f59-b495-3948a9a7d0f7" providerId="ADAL" clId="{18E5CE91-8927-46E2-8059-27AB51B8A7B5}" dt="2022-11-28T19:50:52.676" v="61" actId="20577"/>
        <pc:sldMkLst>
          <pc:docMk/>
          <pc:sldMk cId="2982449146" sldId="355"/>
        </pc:sldMkLst>
        <pc:spChg chg="mod">
          <ac:chgData name="Alford III, Tesla N." userId="babd66a6-afcd-4f59-b495-3948a9a7d0f7" providerId="ADAL" clId="{18E5CE91-8927-46E2-8059-27AB51B8A7B5}" dt="2022-11-28T19:50:52.676" v="61" actId="20577"/>
          <ac:spMkLst>
            <pc:docMk/>
            <pc:sldMk cId="2982449146" sldId="355"/>
            <ac:spMk id="2" creationId="{00000000-0000-0000-0000-000000000000}"/>
          </ac:spMkLst>
        </pc:spChg>
        <pc:spChg chg="del">
          <ac:chgData name="Alford III, Tesla N." userId="babd66a6-afcd-4f59-b495-3948a9a7d0f7" providerId="ADAL" clId="{18E5CE91-8927-46E2-8059-27AB51B8A7B5}" dt="2022-11-28T19:50:39.190" v="44"/>
          <ac:spMkLst>
            <pc:docMk/>
            <pc:sldMk cId="2982449146" sldId="355"/>
            <ac:spMk id="1028" creationId="{A3363022-C969-41E9-8EB2-E4C94908C1FA}"/>
          </ac:spMkLst>
        </pc:spChg>
        <pc:spChg chg="del">
          <ac:chgData name="Alford III, Tesla N." userId="babd66a6-afcd-4f59-b495-3948a9a7d0f7" providerId="ADAL" clId="{18E5CE91-8927-46E2-8059-27AB51B8A7B5}" dt="2022-11-28T19:50:39.190" v="44"/>
          <ac:spMkLst>
            <pc:docMk/>
            <pc:sldMk cId="2982449146" sldId="355"/>
            <ac:spMk id="1029" creationId="{8D1AD6B3-BE88-4CEB-BA17-790657CC4729}"/>
          </ac:spMkLst>
        </pc:spChg>
        <pc:grpChg chg="del">
          <ac:chgData name="Alford III, Tesla N." userId="babd66a6-afcd-4f59-b495-3948a9a7d0f7" providerId="ADAL" clId="{18E5CE91-8927-46E2-8059-27AB51B8A7B5}" dt="2022-11-28T19:50:39.190" v="44"/>
          <ac:grpSpMkLst>
            <pc:docMk/>
            <pc:sldMk cId="2982449146" sldId="355"/>
            <ac:grpSpMk id="1030" creationId="{89D1390B-7E13-4B4F-9CB2-391063412E54}"/>
          </ac:grpSpMkLst>
        </pc:grpChg>
      </pc:sldChg>
      <pc:sldChg chg="modSp add mod ord modShow">
        <pc:chgData name="Alford III, Tesla N." userId="babd66a6-afcd-4f59-b495-3948a9a7d0f7" providerId="ADAL" clId="{18E5CE91-8927-46E2-8059-27AB51B8A7B5}" dt="2022-11-30T19:48:54.744" v="1022" actId="729"/>
        <pc:sldMkLst>
          <pc:docMk/>
          <pc:sldMk cId="4174853130" sldId="358"/>
        </pc:sldMkLst>
        <pc:graphicFrameChg chg="mod">
          <ac:chgData name="Alford III, Tesla N." userId="babd66a6-afcd-4f59-b495-3948a9a7d0f7" providerId="ADAL" clId="{18E5CE91-8927-46E2-8059-27AB51B8A7B5}" dt="2022-11-28T19:55:06.490" v="71"/>
          <ac:graphicFrameMkLst>
            <pc:docMk/>
            <pc:sldMk cId="4174853130" sldId="358"/>
            <ac:graphicFrameMk id="5" creationId="{1F27C200-1D6C-3B8E-D3DE-35141EDC5E56}"/>
          </ac:graphicFrameMkLst>
        </pc:graphicFrameChg>
      </pc:sldChg>
      <pc:sldChg chg="addSp modSp new mod ord">
        <pc:chgData name="Alford III, Tesla N." userId="babd66a6-afcd-4f59-b495-3948a9a7d0f7" providerId="ADAL" clId="{18E5CE91-8927-46E2-8059-27AB51B8A7B5}" dt="2022-11-30T19:37:18.872" v="1021"/>
        <pc:sldMkLst>
          <pc:docMk/>
          <pc:sldMk cId="3077907630" sldId="366"/>
        </pc:sldMkLst>
        <pc:spChg chg="mod">
          <ac:chgData name="Alford III, Tesla N." userId="babd66a6-afcd-4f59-b495-3948a9a7d0f7" providerId="ADAL" clId="{18E5CE91-8927-46E2-8059-27AB51B8A7B5}" dt="2022-11-29T03:24:17.427" v="653" actId="20577"/>
          <ac:spMkLst>
            <pc:docMk/>
            <pc:sldMk cId="3077907630" sldId="366"/>
            <ac:spMk id="2" creationId="{6CC6CCE8-DD93-DC85-7E77-96482EADFD82}"/>
          </ac:spMkLst>
        </pc:spChg>
        <pc:spChg chg="mod">
          <ac:chgData name="Alford III, Tesla N." userId="babd66a6-afcd-4f59-b495-3948a9a7d0f7" providerId="ADAL" clId="{18E5CE91-8927-46E2-8059-27AB51B8A7B5}" dt="2022-11-29T03:29:52.715" v="724" actId="20577"/>
          <ac:spMkLst>
            <pc:docMk/>
            <pc:sldMk cId="3077907630" sldId="366"/>
            <ac:spMk id="3" creationId="{FF03AC62-66D3-898D-F294-23B6A7994D05}"/>
          </ac:spMkLst>
        </pc:spChg>
        <pc:spChg chg="add mod">
          <ac:chgData name="Alford III, Tesla N." userId="babd66a6-afcd-4f59-b495-3948a9a7d0f7" providerId="ADAL" clId="{18E5CE91-8927-46E2-8059-27AB51B8A7B5}" dt="2022-11-28T20:51:06.971" v="640" actId="1076"/>
          <ac:spMkLst>
            <pc:docMk/>
            <pc:sldMk cId="3077907630" sldId="366"/>
            <ac:spMk id="4" creationId="{F3FAF8C7-F89E-4E34-CCF4-768A9B3B2C20}"/>
          </ac:spMkLst>
        </pc:spChg>
      </pc:sldChg>
      <pc:sldChg chg="del">
        <pc:chgData name="Alford III, Tesla N." userId="babd66a6-afcd-4f59-b495-3948a9a7d0f7" providerId="ADAL" clId="{18E5CE91-8927-46E2-8059-27AB51B8A7B5}" dt="2022-11-29T03:22:10.865" v="642" actId="47"/>
        <pc:sldMkLst>
          <pc:docMk/>
          <pc:sldMk cId="2984967532" sldId="368"/>
        </pc:sldMkLst>
      </pc:sldChg>
      <pc:sldChg chg="add">
        <pc:chgData name="Alford III, Tesla N." userId="babd66a6-afcd-4f59-b495-3948a9a7d0f7" providerId="ADAL" clId="{18E5CE91-8927-46E2-8059-27AB51B8A7B5}" dt="2022-11-29T03:22:02.254" v="641"/>
        <pc:sldMkLst>
          <pc:docMk/>
          <pc:sldMk cId="630056506" sldId="370"/>
        </pc:sldMkLst>
      </pc:sldChg>
      <pc:sldChg chg="modSp mod">
        <pc:chgData name="Alford III, Tesla N." userId="babd66a6-afcd-4f59-b495-3948a9a7d0f7" providerId="ADAL" clId="{18E5CE91-8927-46E2-8059-27AB51B8A7B5}" dt="2022-11-29T03:26:03.121" v="686" actId="255"/>
        <pc:sldMkLst>
          <pc:docMk/>
          <pc:sldMk cId="2336372435" sldId="371"/>
        </pc:sldMkLst>
        <pc:graphicFrameChg chg="mod modGraphic">
          <ac:chgData name="Alford III, Tesla N." userId="babd66a6-afcd-4f59-b495-3948a9a7d0f7" providerId="ADAL" clId="{18E5CE91-8927-46E2-8059-27AB51B8A7B5}" dt="2022-11-29T03:26:03.121" v="686" actId="255"/>
          <ac:graphicFrameMkLst>
            <pc:docMk/>
            <pc:sldMk cId="2336372435" sldId="371"/>
            <ac:graphicFrameMk id="5" creationId="{1F27C200-1D6C-3B8E-D3DE-35141EDC5E56}"/>
          </ac:graphicFrameMkLst>
        </pc:graphicFrameChg>
      </pc:sldChg>
      <pc:sldChg chg="modSp new mod ord">
        <pc:chgData name="Alford III, Tesla N." userId="babd66a6-afcd-4f59-b495-3948a9a7d0f7" providerId="ADAL" clId="{18E5CE91-8927-46E2-8059-27AB51B8A7B5}" dt="2022-12-06T22:35:41.203" v="1234" actId="20577"/>
        <pc:sldMkLst>
          <pc:docMk/>
          <pc:sldMk cId="2165763104" sldId="372"/>
        </pc:sldMkLst>
        <pc:spChg chg="mod">
          <ac:chgData name="Alford III, Tesla N." userId="babd66a6-afcd-4f59-b495-3948a9a7d0f7" providerId="ADAL" clId="{18E5CE91-8927-46E2-8059-27AB51B8A7B5}" dt="2022-12-06T22:34:59.330" v="1212" actId="20577"/>
          <ac:spMkLst>
            <pc:docMk/>
            <pc:sldMk cId="2165763104" sldId="372"/>
            <ac:spMk id="2" creationId="{77BE7F59-1090-0108-EEB7-EB9DC32986B7}"/>
          </ac:spMkLst>
        </pc:spChg>
        <pc:spChg chg="mod">
          <ac:chgData name="Alford III, Tesla N." userId="babd66a6-afcd-4f59-b495-3948a9a7d0f7" providerId="ADAL" clId="{18E5CE91-8927-46E2-8059-27AB51B8A7B5}" dt="2022-12-06T22:35:41.203" v="1234" actId="20577"/>
          <ac:spMkLst>
            <pc:docMk/>
            <pc:sldMk cId="2165763104" sldId="372"/>
            <ac:spMk id="3" creationId="{C868B9DA-250B-F906-C7A8-200EAA96195E}"/>
          </ac:spMkLst>
        </pc:spChg>
      </pc:sldChg>
      <pc:sldChg chg="modSp mod">
        <pc:chgData name="Alford III, Tesla N." userId="babd66a6-afcd-4f59-b495-3948a9a7d0f7" providerId="ADAL" clId="{18E5CE91-8927-46E2-8059-27AB51B8A7B5}" dt="2022-11-29T04:18:16.772" v="1018" actId="13782"/>
        <pc:sldMkLst>
          <pc:docMk/>
          <pc:sldMk cId="2777099353" sldId="373"/>
        </pc:sldMkLst>
        <pc:spChg chg="mod">
          <ac:chgData name="Alford III, Tesla N." userId="babd66a6-afcd-4f59-b495-3948a9a7d0f7" providerId="ADAL" clId="{18E5CE91-8927-46E2-8059-27AB51B8A7B5}" dt="2022-11-29T04:10:18.386" v="950" actId="20577"/>
          <ac:spMkLst>
            <pc:docMk/>
            <pc:sldMk cId="2777099353" sldId="373"/>
            <ac:spMk id="9" creationId="{BC9565ED-D0E7-53B9-42DE-F7D45F78751C}"/>
          </ac:spMkLst>
        </pc:spChg>
        <pc:graphicFrameChg chg="mod">
          <ac:chgData name="Alford III, Tesla N." userId="babd66a6-afcd-4f59-b495-3948a9a7d0f7" providerId="ADAL" clId="{18E5CE91-8927-46E2-8059-27AB51B8A7B5}" dt="2022-11-29T04:18:16.772" v="1018" actId="13782"/>
          <ac:graphicFrameMkLst>
            <pc:docMk/>
            <pc:sldMk cId="2777099353" sldId="373"/>
            <ac:graphicFrameMk id="4" creationId="{7549B269-821C-EE1F-AD75-0D9C2766C1A6}"/>
          </ac:graphicFrameMkLst>
        </pc:graphicFrameChg>
      </pc:sldChg>
      <pc:sldChg chg="modSp mod ord">
        <pc:chgData name="Alford III, Tesla N." userId="babd66a6-afcd-4f59-b495-3948a9a7d0f7" providerId="ADAL" clId="{18E5CE91-8927-46E2-8059-27AB51B8A7B5}" dt="2022-12-06T23:24:58.642" v="1534" actId="20577"/>
        <pc:sldMkLst>
          <pc:docMk/>
          <pc:sldMk cId="2830311676" sldId="381"/>
        </pc:sldMkLst>
        <pc:graphicFrameChg chg="modGraphic">
          <ac:chgData name="Alford III, Tesla N." userId="babd66a6-afcd-4f59-b495-3948a9a7d0f7" providerId="ADAL" clId="{18E5CE91-8927-46E2-8059-27AB51B8A7B5}" dt="2022-12-06T23:24:58.642" v="1534" actId="20577"/>
          <ac:graphicFrameMkLst>
            <pc:docMk/>
            <pc:sldMk cId="2830311676" sldId="381"/>
            <ac:graphicFrameMk id="4" creationId="{1A659F32-1FA8-2913-485A-BBB8544A0C7F}"/>
          </ac:graphicFrameMkLst>
        </pc:graphicFrameChg>
      </pc:sldChg>
      <pc:sldChg chg="addSp delSp modSp add mod">
        <pc:chgData name="Alford III, Tesla N." userId="babd66a6-afcd-4f59-b495-3948a9a7d0f7" providerId="ADAL" clId="{18E5CE91-8927-46E2-8059-27AB51B8A7B5}" dt="2022-11-30T20:01:06.027" v="1061" actId="1076"/>
        <pc:sldMkLst>
          <pc:docMk/>
          <pc:sldMk cId="3310866683" sldId="386"/>
        </pc:sldMkLst>
        <pc:spChg chg="del">
          <ac:chgData name="Alford III, Tesla N." userId="babd66a6-afcd-4f59-b495-3948a9a7d0f7" providerId="ADAL" clId="{18E5CE91-8927-46E2-8059-27AB51B8A7B5}" dt="2022-11-30T19:58:30.531" v="1050" actId="478"/>
          <ac:spMkLst>
            <pc:docMk/>
            <pc:sldMk cId="3310866683" sldId="386"/>
            <ac:spMk id="4" creationId="{81BE1965-FFC1-11E2-8A53-D6333C0AD3AE}"/>
          </ac:spMkLst>
        </pc:spChg>
        <pc:spChg chg="mod">
          <ac:chgData name="Alford III, Tesla N." userId="babd66a6-afcd-4f59-b495-3948a9a7d0f7" providerId="ADAL" clId="{18E5CE91-8927-46E2-8059-27AB51B8A7B5}" dt="2022-11-30T19:55:12.022" v="1042" actId="313"/>
          <ac:spMkLst>
            <pc:docMk/>
            <pc:sldMk cId="3310866683" sldId="386"/>
            <ac:spMk id="8" creationId="{3EF6E280-929D-12C3-98EE-2E0F785451EF}"/>
          </ac:spMkLst>
        </pc:spChg>
        <pc:spChg chg="mod">
          <ac:chgData name="Alford III, Tesla N." userId="babd66a6-afcd-4f59-b495-3948a9a7d0f7" providerId="ADAL" clId="{18E5CE91-8927-46E2-8059-27AB51B8A7B5}" dt="2022-11-30T19:55:44.937" v="1043" actId="2711"/>
          <ac:spMkLst>
            <pc:docMk/>
            <pc:sldMk cId="3310866683" sldId="386"/>
            <ac:spMk id="11" creationId="{325CABF7-FD5E-D35E-BF97-02CD6D051D8A}"/>
          </ac:spMkLst>
        </pc:spChg>
        <pc:picChg chg="add mod ord">
          <ac:chgData name="Alford III, Tesla N." userId="babd66a6-afcd-4f59-b495-3948a9a7d0f7" providerId="ADAL" clId="{18E5CE91-8927-46E2-8059-27AB51B8A7B5}" dt="2022-11-30T19:58:28.694" v="1049" actId="167"/>
          <ac:picMkLst>
            <pc:docMk/>
            <pc:sldMk cId="3310866683" sldId="386"/>
            <ac:picMk id="5" creationId="{052A4CBC-0C6F-3C68-2AE7-6DC8BA7CAF4E}"/>
          </ac:picMkLst>
        </pc:picChg>
        <pc:picChg chg="add mod">
          <ac:chgData name="Alford III, Tesla N." userId="babd66a6-afcd-4f59-b495-3948a9a7d0f7" providerId="ADAL" clId="{18E5CE91-8927-46E2-8059-27AB51B8A7B5}" dt="2022-11-30T20:01:06.027" v="1061" actId="1076"/>
          <ac:picMkLst>
            <pc:docMk/>
            <pc:sldMk cId="3310866683" sldId="386"/>
            <ac:picMk id="10" creationId="{B5666FF9-84DA-B7FE-1BC2-F9F8190518B7}"/>
          </ac:picMkLst>
        </pc:picChg>
        <pc:picChg chg="del">
          <ac:chgData name="Alford III, Tesla N." userId="babd66a6-afcd-4f59-b495-3948a9a7d0f7" providerId="ADAL" clId="{18E5CE91-8927-46E2-8059-27AB51B8A7B5}" dt="2022-11-30T20:00:57.601" v="1058" actId="478"/>
          <ac:picMkLst>
            <pc:docMk/>
            <pc:sldMk cId="3310866683" sldId="386"/>
            <ac:picMk id="13" creationId="{9F5D9D10-32B8-6133-2960-97429BB43105}"/>
          </ac:picMkLst>
        </pc:picChg>
        <pc:picChg chg="del">
          <ac:chgData name="Alford III, Tesla N." userId="babd66a6-afcd-4f59-b495-3948a9a7d0f7" providerId="ADAL" clId="{18E5CE91-8927-46E2-8059-27AB51B8A7B5}" dt="2022-11-30T20:00:57.601" v="1058" actId="478"/>
          <ac:picMkLst>
            <pc:docMk/>
            <pc:sldMk cId="3310866683" sldId="386"/>
            <ac:picMk id="15" creationId="{BD8B1BFE-64D9-4A99-8B84-4FB0492EEFC6}"/>
          </ac:picMkLst>
        </pc:picChg>
        <pc:picChg chg="del">
          <ac:chgData name="Alford III, Tesla N." userId="babd66a6-afcd-4f59-b495-3948a9a7d0f7" providerId="ADAL" clId="{18E5CE91-8927-46E2-8059-27AB51B8A7B5}" dt="2022-11-30T20:00:57.601" v="1058" actId="478"/>
          <ac:picMkLst>
            <pc:docMk/>
            <pc:sldMk cId="3310866683" sldId="386"/>
            <ac:picMk id="16" creationId="{99B66A87-716B-1A2F-F6A7-382C2D95F90C}"/>
          </ac:picMkLst>
        </pc:picChg>
      </pc:sldChg>
      <pc:sldChg chg="addSp delSp modSp new mod">
        <pc:chgData name="Alford III, Tesla N." userId="babd66a6-afcd-4f59-b495-3948a9a7d0f7" providerId="ADAL" clId="{18E5CE91-8927-46E2-8059-27AB51B8A7B5}" dt="2022-12-06T23:24:03.092" v="1483" actId="14100"/>
        <pc:sldMkLst>
          <pc:docMk/>
          <pc:sldMk cId="189848323" sldId="387"/>
        </pc:sldMkLst>
        <pc:spChg chg="mod">
          <ac:chgData name="Alford III, Tesla N." userId="babd66a6-afcd-4f59-b495-3948a9a7d0f7" providerId="ADAL" clId="{18E5CE91-8927-46E2-8059-27AB51B8A7B5}" dt="2022-11-30T20:19:24.707" v="1079" actId="20577"/>
          <ac:spMkLst>
            <pc:docMk/>
            <pc:sldMk cId="189848323" sldId="387"/>
            <ac:spMk id="2" creationId="{43E2FC5E-BABE-D7ED-4AF0-A45535F36B44}"/>
          </ac:spMkLst>
        </pc:spChg>
        <pc:spChg chg="mod">
          <ac:chgData name="Alford III, Tesla N." userId="babd66a6-afcd-4f59-b495-3948a9a7d0f7" providerId="ADAL" clId="{18E5CE91-8927-46E2-8059-27AB51B8A7B5}" dt="2022-12-06T23:23:43.881" v="1478" actId="20577"/>
          <ac:spMkLst>
            <pc:docMk/>
            <pc:sldMk cId="189848323" sldId="387"/>
            <ac:spMk id="3" creationId="{DDC553CF-F2B8-D918-631D-C4FD2B86E55E}"/>
          </ac:spMkLst>
        </pc:spChg>
        <pc:graphicFrameChg chg="add del modGraphic">
          <ac:chgData name="Alford III, Tesla N." userId="babd66a6-afcd-4f59-b495-3948a9a7d0f7" providerId="ADAL" clId="{18E5CE91-8927-46E2-8059-27AB51B8A7B5}" dt="2022-11-30T20:30:57.550" v="1140" actId="478"/>
          <ac:graphicFrameMkLst>
            <pc:docMk/>
            <pc:sldMk cId="189848323" sldId="387"/>
            <ac:graphicFrameMk id="4" creationId="{6B05EEAE-E092-FACA-A276-F1DC0E759B66}"/>
          </ac:graphicFrameMkLst>
        </pc:graphicFrameChg>
        <pc:picChg chg="add mod">
          <ac:chgData name="Alford III, Tesla N." userId="babd66a6-afcd-4f59-b495-3948a9a7d0f7" providerId="ADAL" clId="{18E5CE91-8927-46E2-8059-27AB51B8A7B5}" dt="2022-12-06T23:24:00.921" v="1482" actId="1076"/>
          <ac:picMkLst>
            <pc:docMk/>
            <pc:sldMk cId="189848323" sldId="387"/>
            <ac:picMk id="1026" creationId="{09D8779D-818F-D10C-D39C-427184AA1F34}"/>
          </ac:picMkLst>
        </pc:picChg>
        <pc:picChg chg="add mod">
          <ac:chgData name="Alford III, Tesla N." userId="babd66a6-afcd-4f59-b495-3948a9a7d0f7" providerId="ADAL" clId="{18E5CE91-8927-46E2-8059-27AB51B8A7B5}" dt="2022-12-06T23:24:03.092" v="1483" actId="14100"/>
          <ac:picMkLst>
            <pc:docMk/>
            <pc:sldMk cId="189848323" sldId="387"/>
            <ac:picMk id="1028" creationId="{47D8502C-DB0D-6B8C-BE22-CA68A2DBEF46}"/>
          </ac:picMkLst>
        </pc:picChg>
      </pc:sldChg>
    </pc:docChg>
  </pc:docChgLst>
  <pc:docChgLst>
    <pc:chgData name="Berson, Titan R." userId="b095c4ac-d937-49ad-8eb7-8da13456c348" providerId="ADAL" clId="{D3CB054C-146E-4E96-8FEF-4853958B7514}"/>
    <pc:docChg chg="undo custSel modSld">
      <pc:chgData name="Berson, Titan R." userId="b095c4ac-d937-49ad-8eb7-8da13456c348" providerId="ADAL" clId="{D3CB054C-146E-4E96-8FEF-4853958B7514}" dt="2022-12-06T20:00:00.544" v="499" actId="729"/>
      <pc:docMkLst>
        <pc:docMk/>
      </pc:docMkLst>
      <pc:sldChg chg="modSp mod">
        <pc:chgData name="Berson, Titan R." userId="b095c4ac-d937-49ad-8eb7-8da13456c348" providerId="ADAL" clId="{D3CB054C-146E-4E96-8FEF-4853958B7514}" dt="2022-12-06T19:32:46.220" v="215" actId="1076"/>
        <pc:sldMkLst>
          <pc:docMk/>
          <pc:sldMk cId="2395807715" sldId="363"/>
        </pc:sldMkLst>
        <pc:picChg chg="mod">
          <ac:chgData name="Berson, Titan R." userId="b095c4ac-d937-49ad-8eb7-8da13456c348" providerId="ADAL" clId="{D3CB054C-146E-4E96-8FEF-4853958B7514}" dt="2022-12-06T19:32:46.220" v="215" actId="1076"/>
          <ac:picMkLst>
            <pc:docMk/>
            <pc:sldMk cId="2395807715" sldId="363"/>
            <ac:picMk id="11" creationId="{B673D638-E55B-02C1-EB26-79EA909057A3}"/>
          </ac:picMkLst>
        </pc:picChg>
      </pc:sldChg>
      <pc:sldChg chg="mod modShow">
        <pc:chgData name="Berson, Titan R." userId="b095c4ac-d937-49ad-8eb7-8da13456c348" providerId="ADAL" clId="{D3CB054C-146E-4E96-8FEF-4853958B7514}" dt="2022-12-06T20:00:00.544" v="499" actId="729"/>
        <pc:sldMkLst>
          <pc:docMk/>
          <pc:sldMk cId="1828424234" sldId="380"/>
        </pc:sldMkLst>
      </pc:sldChg>
      <pc:sldChg chg="addSp delSp modSp mod">
        <pc:chgData name="Berson, Titan R." userId="b095c4ac-d937-49ad-8eb7-8da13456c348" providerId="ADAL" clId="{D3CB054C-146E-4E96-8FEF-4853958B7514}" dt="2022-12-06T19:59:45.879" v="498" actId="20577"/>
        <pc:sldMkLst>
          <pc:docMk/>
          <pc:sldMk cId="1160801031" sldId="388"/>
        </pc:sldMkLst>
        <pc:spChg chg="mod">
          <ac:chgData name="Berson, Titan R." userId="b095c4ac-d937-49ad-8eb7-8da13456c348" providerId="ADAL" clId="{D3CB054C-146E-4E96-8FEF-4853958B7514}" dt="2022-12-06T19:35:40.367" v="223" actId="1076"/>
          <ac:spMkLst>
            <pc:docMk/>
            <pc:sldMk cId="1160801031" sldId="388"/>
            <ac:spMk id="3" creationId="{0198A8E5-16D1-C064-D300-6B359C7AECA2}"/>
          </ac:spMkLst>
        </pc:spChg>
        <pc:spChg chg="mod">
          <ac:chgData name="Berson, Titan R." userId="b095c4ac-d937-49ad-8eb7-8da13456c348" providerId="ADAL" clId="{D3CB054C-146E-4E96-8FEF-4853958B7514}" dt="2022-12-06T19:54:04.421" v="422" actId="1076"/>
          <ac:spMkLst>
            <pc:docMk/>
            <pc:sldMk cId="1160801031" sldId="388"/>
            <ac:spMk id="4" creationId="{E6C1C5CE-5E9A-CBD0-C357-DCE1ED347D32}"/>
          </ac:spMkLst>
        </pc:spChg>
        <pc:spChg chg="add mod">
          <ac:chgData name="Berson, Titan R." userId="b095c4ac-d937-49ad-8eb7-8da13456c348" providerId="ADAL" clId="{D3CB054C-146E-4E96-8FEF-4853958B7514}" dt="2022-12-06T19:26:27.569" v="187" actId="1076"/>
          <ac:spMkLst>
            <pc:docMk/>
            <pc:sldMk cId="1160801031" sldId="388"/>
            <ac:spMk id="21" creationId="{D34EB0D6-7411-11E7-9619-F98A0AE3B70A}"/>
          </ac:spMkLst>
        </pc:spChg>
        <pc:spChg chg="mod">
          <ac:chgData name="Berson, Titan R." userId="b095c4ac-d937-49ad-8eb7-8da13456c348" providerId="ADAL" clId="{D3CB054C-146E-4E96-8FEF-4853958B7514}" dt="2022-12-06T19:58:53.749" v="467" actId="20577"/>
          <ac:spMkLst>
            <pc:docMk/>
            <pc:sldMk cId="1160801031" sldId="388"/>
            <ac:spMk id="23" creationId="{71572309-3212-0155-D89C-C2F7DDA51621}"/>
          </ac:spMkLst>
        </pc:spChg>
        <pc:spChg chg="mod">
          <ac:chgData name="Berson, Titan R." userId="b095c4ac-d937-49ad-8eb7-8da13456c348" providerId="ADAL" clId="{D3CB054C-146E-4E96-8FEF-4853958B7514}" dt="2022-12-06T19:53:12.052" v="413" actId="20577"/>
          <ac:spMkLst>
            <pc:docMk/>
            <pc:sldMk cId="1160801031" sldId="388"/>
            <ac:spMk id="24" creationId="{F501E794-E8B1-D193-F63F-5A9726AF5FB2}"/>
          </ac:spMkLst>
        </pc:spChg>
        <pc:spChg chg="add mod">
          <ac:chgData name="Berson, Titan R." userId="b095c4ac-d937-49ad-8eb7-8da13456c348" providerId="ADAL" clId="{D3CB054C-146E-4E96-8FEF-4853958B7514}" dt="2022-12-06T19:27:48.298" v="203" actId="14100"/>
          <ac:spMkLst>
            <pc:docMk/>
            <pc:sldMk cId="1160801031" sldId="388"/>
            <ac:spMk id="26" creationId="{D44D2BCD-D675-7661-67D1-5179CEFEE304}"/>
          </ac:spMkLst>
        </pc:spChg>
        <pc:spChg chg="add mod">
          <ac:chgData name="Berson, Titan R." userId="b095c4ac-d937-49ad-8eb7-8da13456c348" providerId="ADAL" clId="{D3CB054C-146E-4E96-8FEF-4853958B7514}" dt="2022-12-06T19:32:52.241" v="218" actId="20577"/>
          <ac:spMkLst>
            <pc:docMk/>
            <pc:sldMk cId="1160801031" sldId="388"/>
            <ac:spMk id="27" creationId="{5BD029C2-13E7-C7DD-256E-172147C0AF6A}"/>
          </ac:spMkLst>
        </pc:spChg>
        <pc:spChg chg="add mod">
          <ac:chgData name="Berson, Titan R." userId="b095c4ac-d937-49ad-8eb7-8da13456c348" providerId="ADAL" clId="{D3CB054C-146E-4E96-8FEF-4853958B7514}" dt="2022-12-06T19:36:41.419" v="264" actId="1076"/>
          <ac:spMkLst>
            <pc:docMk/>
            <pc:sldMk cId="1160801031" sldId="388"/>
            <ac:spMk id="32" creationId="{5BE9B23B-B985-8E06-812B-B8620A720299}"/>
          </ac:spMkLst>
        </pc:spChg>
        <pc:spChg chg="add mod">
          <ac:chgData name="Berson, Titan R." userId="b095c4ac-d937-49ad-8eb7-8da13456c348" providerId="ADAL" clId="{D3CB054C-146E-4E96-8FEF-4853958B7514}" dt="2022-12-06T19:59:27.573" v="470" actId="20577"/>
          <ac:spMkLst>
            <pc:docMk/>
            <pc:sldMk cId="1160801031" sldId="388"/>
            <ac:spMk id="36" creationId="{222776AA-438E-50DF-50B1-419026429EF5}"/>
          </ac:spMkLst>
        </pc:spChg>
        <pc:spChg chg="add mod">
          <ac:chgData name="Berson, Titan R." userId="b095c4ac-d937-49ad-8eb7-8da13456c348" providerId="ADAL" clId="{D3CB054C-146E-4E96-8FEF-4853958B7514}" dt="2022-12-06T19:59:37.194" v="484" actId="20577"/>
          <ac:spMkLst>
            <pc:docMk/>
            <pc:sldMk cId="1160801031" sldId="388"/>
            <ac:spMk id="41" creationId="{7F8A075F-EC00-B2BA-7C13-F78731E07751}"/>
          </ac:spMkLst>
        </pc:spChg>
        <pc:spChg chg="add mod">
          <ac:chgData name="Berson, Titan R." userId="b095c4ac-d937-49ad-8eb7-8da13456c348" providerId="ADAL" clId="{D3CB054C-146E-4E96-8FEF-4853958B7514}" dt="2022-12-06T19:49:23.808" v="377" actId="20577"/>
          <ac:spMkLst>
            <pc:docMk/>
            <pc:sldMk cId="1160801031" sldId="388"/>
            <ac:spMk id="46" creationId="{895B57F6-D89E-A27A-1DE9-3E8BFE0B5EB7}"/>
          </ac:spMkLst>
        </pc:spChg>
        <pc:spChg chg="add mod">
          <ac:chgData name="Berson, Titan R." userId="b095c4ac-d937-49ad-8eb7-8da13456c348" providerId="ADAL" clId="{D3CB054C-146E-4E96-8FEF-4853958B7514}" dt="2022-12-06T19:59:45.879" v="498" actId="20577"/>
          <ac:spMkLst>
            <pc:docMk/>
            <pc:sldMk cId="1160801031" sldId="388"/>
            <ac:spMk id="54" creationId="{019990C7-9B49-300F-BDBC-DC43A6E37D25}"/>
          </ac:spMkLst>
        </pc:spChg>
        <pc:picChg chg="mod">
          <ac:chgData name="Berson, Titan R." userId="b095c4ac-d937-49ad-8eb7-8da13456c348" providerId="ADAL" clId="{D3CB054C-146E-4E96-8FEF-4853958B7514}" dt="2022-12-06T19:44:48.071" v="331" actId="1440"/>
          <ac:picMkLst>
            <pc:docMk/>
            <pc:sldMk cId="1160801031" sldId="388"/>
            <ac:picMk id="5" creationId="{3C996893-82C2-4B82-B3A2-CB9AEFE0ED62}"/>
          </ac:picMkLst>
        </pc:picChg>
        <pc:picChg chg="mod">
          <ac:chgData name="Berson, Titan R." userId="b095c4ac-d937-49ad-8eb7-8da13456c348" providerId="ADAL" clId="{D3CB054C-146E-4E96-8FEF-4853958B7514}" dt="2022-12-06T19:25:34.007" v="177" actId="1440"/>
          <ac:picMkLst>
            <pc:docMk/>
            <pc:sldMk cId="1160801031" sldId="388"/>
            <ac:picMk id="9" creationId="{AD457858-7927-98FC-2466-7330C1256538}"/>
          </ac:picMkLst>
        </pc:picChg>
        <pc:picChg chg="mod">
          <ac:chgData name="Berson, Titan R." userId="b095c4ac-d937-49ad-8eb7-8da13456c348" providerId="ADAL" clId="{D3CB054C-146E-4E96-8FEF-4853958B7514}" dt="2022-12-06T19:44:15.357" v="329" actId="1440"/>
          <ac:picMkLst>
            <pc:docMk/>
            <pc:sldMk cId="1160801031" sldId="388"/>
            <ac:picMk id="10" creationId="{ECE22C49-B230-8DED-B96B-CDADFD451520}"/>
          </ac:picMkLst>
        </pc:picChg>
        <pc:picChg chg="mod">
          <ac:chgData name="Berson, Titan R." userId="b095c4ac-d937-49ad-8eb7-8da13456c348" providerId="ADAL" clId="{D3CB054C-146E-4E96-8FEF-4853958B7514}" dt="2022-12-06T19:44:10.140" v="328" actId="1440"/>
          <ac:picMkLst>
            <pc:docMk/>
            <pc:sldMk cId="1160801031" sldId="388"/>
            <ac:picMk id="11" creationId="{88B560A0-D925-C421-DE18-C6B278EA69F2}"/>
          </ac:picMkLst>
        </pc:picChg>
        <pc:picChg chg="mod">
          <ac:chgData name="Berson, Titan R." userId="b095c4ac-d937-49ad-8eb7-8da13456c348" providerId="ADAL" clId="{D3CB054C-146E-4E96-8FEF-4853958B7514}" dt="2022-12-06T19:44:29.425" v="330" actId="1440"/>
          <ac:picMkLst>
            <pc:docMk/>
            <pc:sldMk cId="1160801031" sldId="388"/>
            <ac:picMk id="18" creationId="{22CC5B51-246D-3D92-44F9-7AEA913C877D}"/>
          </ac:picMkLst>
        </pc:picChg>
        <pc:picChg chg="add del mod">
          <ac:chgData name="Berson, Titan R." userId="b095c4ac-d937-49ad-8eb7-8da13456c348" providerId="ADAL" clId="{D3CB054C-146E-4E96-8FEF-4853958B7514}" dt="2022-12-06T19:27:13.993" v="191"/>
          <ac:picMkLst>
            <pc:docMk/>
            <pc:sldMk cId="1160801031" sldId="388"/>
            <ac:picMk id="25" creationId="{8AA5F4BD-D39C-E4AF-6091-643DBB99C68D}"/>
          </ac:picMkLst>
        </pc:picChg>
        <pc:cxnChg chg="add mod">
          <ac:chgData name="Berson, Titan R." userId="b095c4ac-d937-49ad-8eb7-8da13456c348" providerId="ADAL" clId="{D3CB054C-146E-4E96-8FEF-4853958B7514}" dt="2022-12-06T19:23:23.666" v="170" actId="208"/>
          <ac:cxnSpMkLst>
            <pc:docMk/>
            <pc:sldMk cId="1160801031" sldId="388"/>
            <ac:cxnSpMk id="7" creationId="{F5DFC19A-3F15-771C-8AA5-2A1245A0B672}"/>
          </ac:cxnSpMkLst>
        </pc:cxnChg>
        <pc:cxnChg chg="add mod">
          <ac:chgData name="Berson, Titan R." userId="b095c4ac-d937-49ad-8eb7-8da13456c348" providerId="ADAL" clId="{D3CB054C-146E-4E96-8FEF-4853958B7514}" dt="2022-12-06T19:24:55.373" v="176" actId="208"/>
          <ac:cxnSpMkLst>
            <pc:docMk/>
            <pc:sldMk cId="1160801031" sldId="388"/>
            <ac:cxnSpMk id="14" creationId="{9BFB382C-E77A-79F1-84F1-310328B96D0D}"/>
          </ac:cxnSpMkLst>
        </pc:cxnChg>
        <pc:cxnChg chg="mod">
          <ac:chgData name="Berson, Titan R." userId="b095c4ac-d937-49ad-8eb7-8da13456c348" providerId="ADAL" clId="{D3CB054C-146E-4E96-8FEF-4853958B7514}" dt="2022-12-06T19:35:35.423" v="222" actId="14100"/>
          <ac:cxnSpMkLst>
            <pc:docMk/>
            <pc:sldMk cId="1160801031" sldId="388"/>
            <ac:cxnSpMk id="15" creationId="{9E9C58BF-01C0-CCF9-0496-9B82D6DB518C}"/>
          </ac:cxnSpMkLst>
        </pc:cxnChg>
        <pc:cxnChg chg="add mod">
          <ac:chgData name="Berson, Titan R." userId="b095c4ac-d937-49ad-8eb7-8da13456c348" providerId="ADAL" clId="{D3CB054C-146E-4E96-8FEF-4853958B7514}" dt="2022-12-06T19:24:55.373" v="176" actId="208"/>
          <ac:cxnSpMkLst>
            <pc:docMk/>
            <pc:sldMk cId="1160801031" sldId="388"/>
            <ac:cxnSpMk id="16" creationId="{F90B577A-084E-46C2-FABD-002CA9CF649E}"/>
          </ac:cxnSpMkLst>
        </pc:cxnChg>
        <pc:cxnChg chg="mod">
          <ac:chgData name="Berson, Titan R." userId="b095c4ac-d937-49ad-8eb7-8da13456c348" providerId="ADAL" clId="{D3CB054C-146E-4E96-8FEF-4853958B7514}" dt="2022-12-06T19:55:21.892" v="427" actId="14100"/>
          <ac:cxnSpMkLst>
            <pc:docMk/>
            <pc:sldMk cId="1160801031" sldId="388"/>
            <ac:cxnSpMk id="17" creationId="{9055E379-FEE1-6865-BE68-C2B5AA7E2162}"/>
          </ac:cxnSpMkLst>
        </pc:cxnChg>
        <pc:cxnChg chg="add mod">
          <ac:chgData name="Berson, Titan R." userId="b095c4ac-d937-49ad-8eb7-8da13456c348" providerId="ADAL" clId="{D3CB054C-146E-4E96-8FEF-4853958B7514}" dt="2022-12-06T19:36:48.592" v="266" actId="14100"/>
          <ac:cxnSpMkLst>
            <pc:docMk/>
            <pc:sldMk cId="1160801031" sldId="388"/>
            <ac:cxnSpMk id="29" creationId="{A0A119D7-9111-3D23-075B-8DFC63878D15}"/>
          </ac:cxnSpMkLst>
        </pc:cxnChg>
        <pc:cxnChg chg="add del">
          <ac:chgData name="Berson, Titan R." userId="b095c4ac-d937-49ad-8eb7-8da13456c348" providerId="ADAL" clId="{D3CB054C-146E-4E96-8FEF-4853958B7514}" dt="2022-12-06T19:41:07.597" v="287" actId="11529"/>
          <ac:cxnSpMkLst>
            <pc:docMk/>
            <pc:sldMk cId="1160801031" sldId="388"/>
            <ac:cxnSpMk id="38" creationId="{68825B72-99BF-A18C-E87D-D6DA3194969B}"/>
          </ac:cxnSpMkLst>
        </pc:cxnChg>
        <pc:cxnChg chg="add mod">
          <ac:chgData name="Berson, Titan R." userId="b095c4ac-d937-49ad-8eb7-8da13456c348" providerId="ADAL" clId="{D3CB054C-146E-4E96-8FEF-4853958B7514}" dt="2022-12-06T19:41:22.789" v="289" actId="208"/>
          <ac:cxnSpMkLst>
            <pc:docMk/>
            <pc:sldMk cId="1160801031" sldId="388"/>
            <ac:cxnSpMk id="40" creationId="{868D86D9-C859-1C49-3C4B-3400848D8680}"/>
          </ac:cxnSpMkLst>
        </pc:cxnChg>
        <pc:cxnChg chg="add mod">
          <ac:chgData name="Berson, Titan R." userId="b095c4ac-d937-49ad-8eb7-8da13456c348" providerId="ADAL" clId="{D3CB054C-146E-4E96-8FEF-4853958B7514}" dt="2022-12-06T19:43:59.626" v="327" actId="14100"/>
          <ac:cxnSpMkLst>
            <pc:docMk/>
            <pc:sldMk cId="1160801031" sldId="388"/>
            <ac:cxnSpMk id="43" creationId="{B9940446-5F0F-333E-C784-34D9634474FE}"/>
          </ac:cxnSpMkLst>
        </pc:cxnChg>
        <pc:cxnChg chg="add mod">
          <ac:chgData name="Berson, Titan R." userId="b095c4ac-d937-49ad-8eb7-8da13456c348" providerId="ADAL" clId="{D3CB054C-146E-4E96-8FEF-4853958B7514}" dt="2022-12-06T19:49:45.139" v="379" actId="208"/>
          <ac:cxnSpMkLst>
            <pc:docMk/>
            <pc:sldMk cId="1160801031" sldId="388"/>
            <ac:cxnSpMk id="48" creationId="{32CB9C33-7BAE-524E-8F95-8A7A353FCAF0}"/>
          </ac:cxnSpMkLst>
        </pc:cxnChg>
        <pc:cxnChg chg="add mod">
          <ac:chgData name="Berson, Titan R." userId="b095c4ac-d937-49ad-8eb7-8da13456c348" providerId="ADAL" clId="{D3CB054C-146E-4E96-8FEF-4853958B7514}" dt="2022-12-06T19:54:32.794" v="424" actId="208"/>
          <ac:cxnSpMkLst>
            <pc:docMk/>
            <pc:sldMk cId="1160801031" sldId="388"/>
            <ac:cxnSpMk id="50" creationId="{EE571C7A-4195-A7FD-95E6-4D30BC171A68}"/>
          </ac:cxnSpMkLst>
        </pc:cxnChg>
        <pc:cxnChg chg="add mod">
          <ac:chgData name="Berson, Titan R." userId="b095c4ac-d937-49ad-8eb7-8da13456c348" providerId="ADAL" clId="{D3CB054C-146E-4E96-8FEF-4853958B7514}" dt="2022-12-06T19:55:49.826" v="431" actId="208"/>
          <ac:cxnSpMkLst>
            <pc:docMk/>
            <pc:sldMk cId="1160801031" sldId="388"/>
            <ac:cxnSpMk id="56" creationId="{337A2AD0-6F2F-C786-3B60-7F4A682F33CF}"/>
          </ac:cxnSpMkLst>
        </pc:cxnChg>
      </pc:sldChg>
    </pc:docChg>
  </pc:docChgLst>
  <pc:docChgLst>
    <pc:chgData name="Alford III, Tesla N." userId="S::alfordt3@my.erau.edu::babd66a6-afcd-4f59-b495-3948a9a7d0f7" providerId="AD" clId="Web-{83C1CA1D-BFB2-4735-B667-24B5943D8159}"/>
    <pc:docChg chg="modSld">
      <pc:chgData name="Alford III, Tesla N." userId="S::alfordt3@my.erau.edu::babd66a6-afcd-4f59-b495-3948a9a7d0f7" providerId="AD" clId="Web-{83C1CA1D-BFB2-4735-B667-24B5943D8159}" dt="2022-12-02T03:32:13.798" v="2"/>
      <pc:docMkLst>
        <pc:docMk/>
      </pc:docMkLst>
      <pc:sldChg chg="addSp delSp modSp">
        <pc:chgData name="Alford III, Tesla N." userId="S::alfordt3@my.erau.edu::babd66a6-afcd-4f59-b495-3948a9a7d0f7" providerId="AD" clId="Web-{83C1CA1D-BFB2-4735-B667-24B5943D8159}" dt="2022-12-02T03:32:13.798" v="2"/>
        <pc:sldMkLst>
          <pc:docMk/>
          <pc:sldMk cId="3481050016" sldId="385"/>
        </pc:sldMkLst>
        <pc:spChg chg="add del mod">
          <ac:chgData name="Alford III, Tesla N." userId="S::alfordt3@my.erau.edu::babd66a6-afcd-4f59-b495-3948a9a7d0f7" providerId="AD" clId="Web-{83C1CA1D-BFB2-4735-B667-24B5943D8159}" dt="2022-12-02T03:32:03.876" v="1"/>
          <ac:spMkLst>
            <pc:docMk/>
            <pc:sldMk cId="3481050016" sldId="385"/>
            <ac:spMk id="6" creationId="{A9E27EE5-23D3-3A60-1EC8-620B93C15778}"/>
          </ac:spMkLst>
        </pc:spChg>
        <pc:spChg chg="add mod">
          <ac:chgData name="Alford III, Tesla N." userId="S::alfordt3@my.erau.edu::babd66a6-afcd-4f59-b495-3948a9a7d0f7" providerId="AD" clId="Web-{83C1CA1D-BFB2-4735-B667-24B5943D8159}" dt="2022-12-02T03:32:13.798" v="2"/>
          <ac:spMkLst>
            <pc:docMk/>
            <pc:sldMk cId="3481050016" sldId="385"/>
            <ac:spMk id="8" creationId="{072EB83E-16BC-F16F-46B0-7C106072508B}"/>
          </ac:spMkLst>
        </pc:spChg>
        <pc:picChg chg="add del">
          <ac:chgData name="Alford III, Tesla N." userId="S::alfordt3@my.erau.edu::babd66a6-afcd-4f59-b495-3948a9a7d0f7" providerId="AD" clId="Web-{83C1CA1D-BFB2-4735-B667-24B5943D8159}" dt="2022-12-02T03:32:13.798" v="2"/>
          <ac:picMkLst>
            <pc:docMk/>
            <pc:sldMk cId="3481050016" sldId="385"/>
            <ac:picMk id="13" creationId="{9E03328D-D2DE-E9FE-0BF9-3FE3FD9BC26E}"/>
          </ac:picMkLst>
        </pc:picChg>
      </pc:sldChg>
    </pc:docChg>
  </pc:docChgLst>
  <pc:docChgLst>
    <pc:chgData name="Alford III, Tesla N." userId="S::alfordt3@my.erau.edu::babd66a6-afcd-4f59-b495-3948a9a7d0f7" providerId="AD" clId="Web-{6F571CBF-98E2-44BA-A3A9-AA316F7C30A7}"/>
    <pc:docChg chg="modSld">
      <pc:chgData name="Alford III, Tesla N." userId="S::alfordt3@my.erau.edu::babd66a6-afcd-4f59-b495-3948a9a7d0f7" providerId="AD" clId="Web-{6F571CBF-98E2-44BA-A3A9-AA316F7C30A7}" dt="2022-11-30T03:01:39.289" v="1" actId="14100"/>
      <pc:docMkLst>
        <pc:docMk/>
      </pc:docMkLst>
      <pc:sldChg chg="modSp">
        <pc:chgData name="Alford III, Tesla N." userId="S::alfordt3@my.erau.edu::babd66a6-afcd-4f59-b495-3948a9a7d0f7" providerId="AD" clId="Web-{6F571CBF-98E2-44BA-A3A9-AA316F7C30A7}" dt="2022-11-30T03:01:39.289" v="1" actId="14100"/>
        <pc:sldMkLst>
          <pc:docMk/>
          <pc:sldMk cId="2077664293" sldId="354"/>
        </pc:sldMkLst>
        <pc:picChg chg="mod">
          <ac:chgData name="Alford III, Tesla N." userId="S::alfordt3@my.erau.edu::babd66a6-afcd-4f59-b495-3948a9a7d0f7" providerId="AD" clId="Web-{6F571CBF-98E2-44BA-A3A9-AA316F7C30A7}" dt="2022-11-30T03:01:31.070" v="0" actId="14100"/>
          <ac:picMkLst>
            <pc:docMk/>
            <pc:sldMk cId="2077664293" sldId="354"/>
            <ac:picMk id="11" creationId="{A5B56E56-7563-D032-095D-EA9C920069B2}"/>
          </ac:picMkLst>
        </pc:picChg>
        <pc:picChg chg="mod">
          <ac:chgData name="Alford III, Tesla N." userId="S::alfordt3@my.erau.edu::babd66a6-afcd-4f59-b495-3948a9a7d0f7" providerId="AD" clId="Web-{6F571CBF-98E2-44BA-A3A9-AA316F7C30A7}" dt="2022-11-30T03:01:39.289" v="1" actId="14100"/>
          <ac:picMkLst>
            <pc:docMk/>
            <pc:sldMk cId="2077664293" sldId="354"/>
            <ac:picMk id="14" creationId="{A061EFC3-73C2-66E9-61E0-811CDFAEC04B}"/>
          </ac:picMkLst>
        </pc:picChg>
      </pc:sldChg>
    </pc:docChg>
  </pc:docChgLst>
  <pc:docChgLst>
    <pc:chgData name="Dylan Astrup" userId="56b1825f-da8e-4cf8-aad7-60ebaa314d46" providerId="ADAL" clId="{2F4AFC2C-949B-4937-B409-8BD72BF6E983}"/>
    <pc:docChg chg="undo custSel addSld delSld modSld sldOrd modMainMaster">
      <pc:chgData name="Dylan Astrup" userId="56b1825f-da8e-4cf8-aad7-60ebaa314d46" providerId="ADAL" clId="{2F4AFC2C-949B-4937-B409-8BD72BF6E983}" dt="2022-09-30T20:48:05.853" v="698" actId="207"/>
      <pc:docMkLst>
        <pc:docMk/>
      </pc:docMkLst>
      <pc:sldChg chg="delSp modSp mod modClrScheme delDesignElem chgLayout">
        <pc:chgData name="Dylan Astrup" userId="56b1825f-da8e-4cf8-aad7-60ebaa314d46" providerId="ADAL" clId="{2F4AFC2C-949B-4937-B409-8BD72BF6E983}" dt="2022-09-30T20:16:52.673" v="326" actId="700"/>
        <pc:sldMkLst>
          <pc:docMk/>
          <pc:sldMk cId="1547911601" sldId="257"/>
        </pc:sldMkLst>
        <pc:spChg chg="mod ord">
          <ac:chgData name="Dylan Astrup" userId="56b1825f-da8e-4cf8-aad7-60ebaa314d46" providerId="ADAL" clId="{2F4AFC2C-949B-4937-B409-8BD72BF6E983}" dt="2022-09-30T20:16:52.673" v="326" actId="700"/>
          <ac:spMkLst>
            <pc:docMk/>
            <pc:sldMk cId="1547911601" sldId="257"/>
            <ac:spMk id="2" creationId="{94E463C2-BC56-4832-00C7-F8FA90B12A39}"/>
          </ac:spMkLst>
        </pc:spChg>
        <pc:spChg chg="mod ord">
          <ac:chgData name="Dylan Astrup" userId="56b1825f-da8e-4cf8-aad7-60ebaa314d46" providerId="ADAL" clId="{2F4AFC2C-949B-4937-B409-8BD72BF6E983}" dt="2022-09-30T20:16:52.673" v="326" actId="700"/>
          <ac:spMkLst>
            <pc:docMk/>
            <pc:sldMk cId="1547911601" sldId="257"/>
            <ac:spMk id="3" creationId="{B4DDB100-272B-E208-1FE7-9CC5F22504CA}"/>
          </ac:spMkLst>
        </pc:spChg>
        <pc:spChg chg="del">
          <ac:chgData name="Dylan Astrup" userId="56b1825f-da8e-4cf8-aad7-60ebaa314d46" providerId="ADAL" clId="{2F4AFC2C-949B-4937-B409-8BD72BF6E983}" dt="2022-09-30T20:16:52.673" v="326" actId="700"/>
          <ac:spMkLst>
            <pc:docMk/>
            <pc:sldMk cId="1547911601" sldId="257"/>
            <ac:spMk id="8" creationId="{43C823D3-D619-407C-89E0-C6F6B1E7A42A}"/>
          </ac:spMkLst>
        </pc:spChg>
        <pc:spChg chg="del">
          <ac:chgData name="Dylan Astrup" userId="56b1825f-da8e-4cf8-aad7-60ebaa314d46" providerId="ADAL" clId="{2F4AFC2C-949B-4937-B409-8BD72BF6E983}" dt="2022-09-30T20:16:52.673" v="326" actId="700"/>
          <ac:spMkLst>
            <pc:docMk/>
            <pc:sldMk cId="1547911601" sldId="257"/>
            <ac:spMk id="10" creationId="{047F8E3E-2FFA-4A0F-B3C7-E57ADDCFB415}"/>
          </ac:spMkLst>
        </pc:spChg>
        <pc:grpChg chg="del">
          <ac:chgData name="Dylan Astrup" userId="56b1825f-da8e-4cf8-aad7-60ebaa314d46" providerId="ADAL" clId="{2F4AFC2C-949B-4937-B409-8BD72BF6E983}" dt="2022-09-30T20:16:52.673" v="326" actId="700"/>
          <ac:grpSpMkLst>
            <pc:docMk/>
            <pc:sldMk cId="1547911601" sldId="257"/>
            <ac:grpSpMk id="12" creationId="{33D939F1-7ABE-4D0E-946A-43F37F556AFD}"/>
          </ac:grpSpMkLst>
        </pc:grpChg>
        <pc:grpChg chg="del">
          <ac:chgData name="Dylan Astrup" userId="56b1825f-da8e-4cf8-aad7-60ebaa314d46" providerId="ADAL" clId="{2F4AFC2C-949B-4937-B409-8BD72BF6E983}" dt="2022-09-30T20:16:52.673" v="326" actId="700"/>
          <ac:grpSpMkLst>
            <pc:docMk/>
            <pc:sldMk cId="1547911601" sldId="257"/>
            <ac:grpSpMk id="18" creationId="{9DB3963A-4187-4A72-9DA4-CA6BADE22931}"/>
          </ac:grpSpMkLst>
        </pc:grpChg>
      </pc:sldChg>
      <pc:sldChg chg="del">
        <pc:chgData name="Dylan Astrup" userId="56b1825f-da8e-4cf8-aad7-60ebaa314d46" providerId="ADAL" clId="{2F4AFC2C-949B-4937-B409-8BD72BF6E983}" dt="2022-09-30T19:18:39.234" v="11" actId="47"/>
        <pc:sldMkLst>
          <pc:docMk/>
          <pc:sldMk cId="1655559509" sldId="258"/>
        </pc:sldMkLst>
      </pc:sldChg>
      <pc:sldChg chg="addSp delSp modSp mod modClrScheme delDesignElem chgLayout">
        <pc:chgData name="Dylan Astrup" userId="56b1825f-da8e-4cf8-aad7-60ebaa314d46" providerId="ADAL" clId="{2F4AFC2C-949B-4937-B409-8BD72BF6E983}" dt="2022-09-30T20:48:05.853" v="698" actId="207"/>
        <pc:sldMkLst>
          <pc:docMk/>
          <pc:sldMk cId="1532259804" sldId="259"/>
        </pc:sldMkLst>
        <pc:spChg chg="mod ord">
          <ac:chgData name="Dylan Astrup" userId="56b1825f-da8e-4cf8-aad7-60ebaa314d46" providerId="ADAL" clId="{2F4AFC2C-949B-4937-B409-8BD72BF6E983}" dt="2022-09-30T20:48:05.853" v="698" actId="207"/>
          <ac:spMkLst>
            <pc:docMk/>
            <pc:sldMk cId="1532259804" sldId="259"/>
            <ac:spMk id="2" creationId="{D917B7BB-7A95-C5D8-0FB4-1FA0DCFAD80C}"/>
          </ac:spMkLst>
        </pc:spChg>
        <pc:spChg chg="mod ord">
          <ac:chgData name="Dylan Astrup" userId="56b1825f-da8e-4cf8-aad7-60ebaa314d46" providerId="ADAL" clId="{2F4AFC2C-949B-4937-B409-8BD72BF6E983}" dt="2022-09-30T20:22:34.875" v="405" actId="700"/>
          <ac:spMkLst>
            <pc:docMk/>
            <pc:sldMk cId="1532259804" sldId="259"/>
            <ac:spMk id="3" creationId="{1F95F9C2-9772-E6E1-3C4E-FC5473C3583D}"/>
          </ac:spMkLst>
        </pc:spChg>
        <pc:spChg chg="add del">
          <ac:chgData name="Dylan Astrup" userId="56b1825f-da8e-4cf8-aad7-60ebaa314d46" providerId="ADAL" clId="{2F4AFC2C-949B-4937-B409-8BD72BF6E983}" dt="2022-09-30T20:00:59.064" v="220" actId="26606"/>
          <ac:spMkLst>
            <pc:docMk/>
            <pc:sldMk cId="1532259804" sldId="259"/>
            <ac:spMk id="5" creationId="{18873D23-2DCF-4B31-A009-95721C06E8E1}"/>
          </ac:spMkLst>
        </pc:spChg>
        <pc:spChg chg="add del">
          <ac:chgData name="Dylan Astrup" userId="56b1825f-da8e-4cf8-aad7-60ebaa314d46" providerId="ADAL" clId="{2F4AFC2C-949B-4937-B409-8BD72BF6E983}" dt="2022-09-30T20:00:59.064" v="220" actId="26606"/>
          <ac:spMkLst>
            <pc:docMk/>
            <pc:sldMk cId="1532259804" sldId="259"/>
            <ac:spMk id="6" creationId="{C13EF075-D4EF-4929-ADBC-91B27DA19955}"/>
          </ac:spMkLst>
        </pc:spChg>
        <pc:spChg chg="add del">
          <ac:chgData name="Dylan Astrup" userId="56b1825f-da8e-4cf8-aad7-60ebaa314d46" providerId="ADAL" clId="{2F4AFC2C-949B-4937-B409-8BD72BF6E983}" dt="2022-09-30T20:06:35.232" v="309" actId="700"/>
          <ac:spMkLst>
            <pc:docMk/>
            <pc:sldMk cId="1532259804" sldId="259"/>
            <ac:spMk id="8" creationId="{D038248A-211C-4EEC-8401-C761B929FB52}"/>
          </ac:spMkLst>
        </pc:spChg>
        <pc:spChg chg="add del">
          <ac:chgData name="Dylan Astrup" userId="56b1825f-da8e-4cf8-aad7-60ebaa314d46" providerId="ADAL" clId="{2F4AFC2C-949B-4937-B409-8BD72BF6E983}" dt="2022-09-30T20:06:35.232" v="309" actId="700"/>
          <ac:spMkLst>
            <pc:docMk/>
            <pc:sldMk cId="1532259804" sldId="259"/>
            <ac:spMk id="10" creationId="{C30A849F-66D9-40C8-BEC8-35AFF8F4568F}"/>
          </ac:spMkLst>
        </pc:spChg>
        <pc:grpChg chg="add del">
          <ac:chgData name="Dylan Astrup" userId="56b1825f-da8e-4cf8-aad7-60ebaa314d46" providerId="ADAL" clId="{2F4AFC2C-949B-4937-B409-8BD72BF6E983}" dt="2022-09-30T20:00:59.064" v="220" actId="26606"/>
          <ac:grpSpMkLst>
            <pc:docMk/>
            <pc:sldMk cId="1532259804" sldId="259"/>
            <ac:grpSpMk id="7" creationId="{DAA26DFA-AAB2-4973-9C17-16D587C7B198}"/>
          </ac:grpSpMkLst>
        </pc:grpChg>
        <pc:grpChg chg="add del">
          <ac:chgData name="Dylan Astrup" userId="56b1825f-da8e-4cf8-aad7-60ebaa314d46" providerId="ADAL" clId="{2F4AFC2C-949B-4937-B409-8BD72BF6E983}" dt="2022-09-30T20:06:35.232" v="309" actId="700"/>
          <ac:grpSpMkLst>
            <pc:docMk/>
            <pc:sldMk cId="1532259804" sldId="259"/>
            <ac:grpSpMk id="12" creationId="{04542298-A2B1-480F-A11C-A40EDD19B857}"/>
          </ac:grpSpMkLst>
        </pc:grpChg>
        <pc:grpChg chg="add del">
          <ac:chgData name="Dylan Astrup" userId="56b1825f-da8e-4cf8-aad7-60ebaa314d46" providerId="ADAL" clId="{2F4AFC2C-949B-4937-B409-8BD72BF6E983}" dt="2022-09-30T20:06:35.232" v="309" actId="700"/>
          <ac:grpSpMkLst>
            <pc:docMk/>
            <pc:sldMk cId="1532259804" sldId="259"/>
            <ac:grpSpMk id="18" creationId="{2A5C9C35-2375-49EB-B99C-17C87D42FE7C}"/>
          </ac:grpSpMkLst>
        </pc:grpChg>
      </pc:sldChg>
      <pc:sldChg chg="modSp mod modClrScheme chgLayout">
        <pc:chgData name="Dylan Astrup" userId="56b1825f-da8e-4cf8-aad7-60ebaa314d46" providerId="ADAL" clId="{2F4AFC2C-949B-4937-B409-8BD72BF6E983}" dt="2022-09-30T20:17:41.616" v="328" actId="700"/>
        <pc:sldMkLst>
          <pc:docMk/>
          <pc:sldMk cId="1944133504" sldId="260"/>
        </pc:sldMkLst>
        <pc:spChg chg="mod ord">
          <ac:chgData name="Dylan Astrup" userId="56b1825f-da8e-4cf8-aad7-60ebaa314d46" providerId="ADAL" clId="{2F4AFC2C-949B-4937-B409-8BD72BF6E983}" dt="2022-09-30T20:17:41.616" v="328" actId="700"/>
          <ac:spMkLst>
            <pc:docMk/>
            <pc:sldMk cId="1944133504" sldId="260"/>
            <ac:spMk id="2" creationId="{B51E2D17-18A8-2468-D24B-6321B95181FE}"/>
          </ac:spMkLst>
        </pc:spChg>
        <pc:spChg chg="mod ord">
          <ac:chgData name="Dylan Astrup" userId="56b1825f-da8e-4cf8-aad7-60ebaa314d46" providerId="ADAL" clId="{2F4AFC2C-949B-4937-B409-8BD72BF6E983}" dt="2022-09-30T20:17:41.616" v="328" actId="700"/>
          <ac:spMkLst>
            <pc:docMk/>
            <pc:sldMk cId="1944133504" sldId="260"/>
            <ac:spMk id="3" creationId="{7B6AE0DA-0C5E-3C1E-3576-29F85B822B02}"/>
          </ac:spMkLst>
        </pc:spChg>
      </pc:sldChg>
      <pc:sldChg chg="delSp modSp mod modClrScheme delDesignElem chgLayout">
        <pc:chgData name="Dylan Astrup" userId="56b1825f-da8e-4cf8-aad7-60ebaa314d46" providerId="ADAL" clId="{2F4AFC2C-949B-4937-B409-8BD72BF6E983}" dt="2022-09-30T20:17:56.667" v="330" actId="700"/>
        <pc:sldMkLst>
          <pc:docMk/>
          <pc:sldMk cId="3978656310" sldId="261"/>
        </pc:sldMkLst>
        <pc:spChg chg="mod ord">
          <ac:chgData name="Dylan Astrup" userId="56b1825f-da8e-4cf8-aad7-60ebaa314d46" providerId="ADAL" clId="{2F4AFC2C-949B-4937-B409-8BD72BF6E983}" dt="2022-09-30T20:17:56.667" v="330" actId="700"/>
          <ac:spMkLst>
            <pc:docMk/>
            <pc:sldMk cId="3978656310" sldId="261"/>
            <ac:spMk id="2" creationId="{92F520C3-F7DB-5319-AF54-F93C587FA6F9}"/>
          </ac:spMkLst>
        </pc:spChg>
        <pc:spChg chg="mod ord">
          <ac:chgData name="Dylan Astrup" userId="56b1825f-da8e-4cf8-aad7-60ebaa314d46" providerId="ADAL" clId="{2F4AFC2C-949B-4937-B409-8BD72BF6E983}" dt="2022-09-30T20:17:56.667" v="330" actId="700"/>
          <ac:spMkLst>
            <pc:docMk/>
            <pc:sldMk cId="3978656310" sldId="261"/>
            <ac:spMk id="3" creationId="{16EE0836-0B21-CD6B-6481-0A6B392C69E9}"/>
          </ac:spMkLst>
        </pc:spChg>
        <pc:spChg chg="del">
          <ac:chgData name="Dylan Astrup" userId="56b1825f-da8e-4cf8-aad7-60ebaa314d46" providerId="ADAL" clId="{2F4AFC2C-949B-4937-B409-8BD72BF6E983}" dt="2022-09-30T20:17:56.667" v="330" actId="700"/>
          <ac:spMkLst>
            <pc:docMk/>
            <pc:sldMk cId="3978656310" sldId="261"/>
            <ac:spMk id="10" creationId="{18AC8E79-ECD6-4F34-BE5A-9F5E850E850A}"/>
          </ac:spMkLst>
        </pc:spChg>
        <pc:spChg chg="del">
          <ac:chgData name="Dylan Astrup" userId="56b1825f-da8e-4cf8-aad7-60ebaa314d46" providerId="ADAL" clId="{2F4AFC2C-949B-4937-B409-8BD72BF6E983}" dt="2022-09-30T20:17:56.667" v="330" actId="700"/>
          <ac:spMkLst>
            <pc:docMk/>
            <pc:sldMk cId="3978656310" sldId="261"/>
            <ac:spMk id="12" creationId="{7D2BE1BB-2AB2-4D7E-9E27-8D245181B513}"/>
          </ac:spMkLst>
        </pc:spChg>
        <pc:grpChg chg="del">
          <ac:chgData name="Dylan Astrup" userId="56b1825f-da8e-4cf8-aad7-60ebaa314d46" providerId="ADAL" clId="{2F4AFC2C-949B-4937-B409-8BD72BF6E983}" dt="2022-09-30T20:17:56.667" v="330" actId="700"/>
          <ac:grpSpMkLst>
            <pc:docMk/>
            <pc:sldMk cId="3978656310" sldId="261"/>
            <ac:grpSpMk id="14" creationId="{22A1615C-2156-4B15-BF3E-39794B37905E}"/>
          </ac:grpSpMkLst>
        </pc:grpChg>
      </pc:sldChg>
      <pc:sldChg chg="addSp modSp mod modClrScheme chgLayout">
        <pc:chgData name="Dylan Astrup" userId="56b1825f-da8e-4cf8-aad7-60ebaa314d46" providerId="ADAL" clId="{2F4AFC2C-949B-4937-B409-8BD72BF6E983}" dt="2022-09-30T20:19:01.310" v="333" actId="700"/>
        <pc:sldMkLst>
          <pc:docMk/>
          <pc:sldMk cId="3221376499" sldId="262"/>
        </pc:sldMkLst>
        <pc:spChg chg="mod ord">
          <ac:chgData name="Dylan Astrup" userId="56b1825f-da8e-4cf8-aad7-60ebaa314d46" providerId="ADAL" clId="{2F4AFC2C-949B-4937-B409-8BD72BF6E983}" dt="2022-09-30T20:19:01.310" v="333" actId="700"/>
          <ac:spMkLst>
            <pc:docMk/>
            <pc:sldMk cId="3221376499" sldId="262"/>
            <ac:spMk id="2" creationId="{201776FC-945F-FAAA-B1C1-BB495B039D83}"/>
          </ac:spMkLst>
        </pc:spChg>
        <pc:spChg chg="add mod ord">
          <ac:chgData name="Dylan Astrup" userId="56b1825f-da8e-4cf8-aad7-60ebaa314d46" providerId="ADAL" clId="{2F4AFC2C-949B-4937-B409-8BD72BF6E983}" dt="2022-09-30T20:19:01.310" v="333" actId="700"/>
          <ac:spMkLst>
            <pc:docMk/>
            <pc:sldMk cId="3221376499" sldId="262"/>
            <ac:spMk id="3" creationId="{8187FDA3-573A-D69B-3D74-55E3FCFA1064}"/>
          </ac:spMkLst>
        </pc:spChg>
      </pc:sldChg>
      <pc:sldChg chg="modSp mod modClrScheme chgLayout">
        <pc:chgData name="Dylan Astrup" userId="56b1825f-da8e-4cf8-aad7-60ebaa314d46" providerId="ADAL" clId="{2F4AFC2C-949B-4937-B409-8BD72BF6E983}" dt="2022-09-30T20:19:30.690" v="385" actId="700"/>
        <pc:sldMkLst>
          <pc:docMk/>
          <pc:sldMk cId="1914894079" sldId="263"/>
        </pc:sldMkLst>
        <pc:spChg chg="mod ord">
          <ac:chgData name="Dylan Astrup" userId="56b1825f-da8e-4cf8-aad7-60ebaa314d46" providerId="ADAL" clId="{2F4AFC2C-949B-4937-B409-8BD72BF6E983}" dt="2022-09-30T20:19:30.690" v="385" actId="700"/>
          <ac:spMkLst>
            <pc:docMk/>
            <pc:sldMk cId="1914894079" sldId="263"/>
            <ac:spMk id="2" creationId="{87F3789B-0BFF-F801-4111-DC39734241A3}"/>
          </ac:spMkLst>
        </pc:spChg>
        <pc:graphicFrameChg chg="mod ord">
          <ac:chgData name="Dylan Astrup" userId="56b1825f-da8e-4cf8-aad7-60ebaa314d46" providerId="ADAL" clId="{2F4AFC2C-949B-4937-B409-8BD72BF6E983}" dt="2022-09-30T20:19:30.690" v="385" actId="700"/>
          <ac:graphicFrameMkLst>
            <pc:docMk/>
            <pc:sldMk cId="1914894079" sldId="263"/>
            <ac:graphicFrameMk id="4" creationId="{1FFB1977-A621-2FDE-B4F7-B9745F7E1205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20:27.402" v="392" actId="700"/>
        <pc:sldMkLst>
          <pc:docMk/>
          <pc:sldMk cId="2579320509" sldId="264"/>
        </pc:sldMkLst>
        <pc:spChg chg="mod ord">
          <ac:chgData name="Dylan Astrup" userId="56b1825f-da8e-4cf8-aad7-60ebaa314d46" providerId="ADAL" clId="{2F4AFC2C-949B-4937-B409-8BD72BF6E983}" dt="2022-09-30T20:20:27.402" v="392" actId="700"/>
          <ac:spMkLst>
            <pc:docMk/>
            <pc:sldMk cId="2579320509" sldId="264"/>
            <ac:spMk id="2" creationId="{48E14014-F1E8-3436-7431-11099026B5AF}"/>
          </ac:spMkLst>
        </pc:spChg>
        <pc:spChg chg="mod ord">
          <ac:chgData name="Dylan Astrup" userId="56b1825f-da8e-4cf8-aad7-60ebaa314d46" providerId="ADAL" clId="{2F4AFC2C-949B-4937-B409-8BD72BF6E983}" dt="2022-09-30T20:20:27.402" v="392" actId="700"/>
          <ac:spMkLst>
            <pc:docMk/>
            <pc:sldMk cId="2579320509" sldId="264"/>
            <ac:spMk id="3" creationId="{B68E05C4-3229-1C39-A925-946F2E1BB741}"/>
          </ac:spMkLst>
        </pc:spChg>
      </pc:sldChg>
      <pc:sldChg chg="addSp delSp modSp mod modClrScheme chgLayout">
        <pc:chgData name="Dylan Astrup" userId="56b1825f-da8e-4cf8-aad7-60ebaa314d46" providerId="ADAL" clId="{2F4AFC2C-949B-4937-B409-8BD72BF6E983}" dt="2022-09-30T20:20:39.343" v="394" actId="700"/>
        <pc:sldMkLst>
          <pc:docMk/>
          <pc:sldMk cId="280463012" sldId="265"/>
        </pc:sldMkLst>
        <pc:spChg chg="mod ord">
          <ac:chgData name="Dylan Astrup" userId="56b1825f-da8e-4cf8-aad7-60ebaa314d46" providerId="ADAL" clId="{2F4AFC2C-949B-4937-B409-8BD72BF6E983}" dt="2022-09-30T20:20:39.343" v="394" actId="700"/>
          <ac:spMkLst>
            <pc:docMk/>
            <pc:sldMk cId="280463012" sldId="265"/>
            <ac:spMk id="2" creationId="{C490EA55-13BB-0EB9-59F3-8429CE057E0E}"/>
          </ac:spMkLst>
        </pc:spChg>
        <pc:spChg chg="del mod ord">
          <ac:chgData name="Dylan Astrup" userId="56b1825f-da8e-4cf8-aad7-60ebaa314d46" providerId="ADAL" clId="{2F4AFC2C-949B-4937-B409-8BD72BF6E983}" dt="2022-09-30T20:20:39.343" v="394" actId="700"/>
          <ac:spMkLst>
            <pc:docMk/>
            <pc:sldMk cId="280463012" sldId="265"/>
            <ac:spMk id="3" creationId="{8EB298F4-A557-32D6-3A98-8C346AF44D4A}"/>
          </ac:spMkLst>
        </pc:spChg>
        <pc:spChg chg="add mod ord">
          <ac:chgData name="Dylan Astrup" userId="56b1825f-da8e-4cf8-aad7-60ebaa314d46" providerId="ADAL" clId="{2F4AFC2C-949B-4937-B409-8BD72BF6E983}" dt="2022-09-30T20:20:39.343" v="394" actId="700"/>
          <ac:spMkLst>
            <pc:docMk/>
            <pc:sldMk cId="280463012" sldId="265"/>
            <ac:spMk id="4" creationId="{45E2D985-AE37-61C2-EABF-FF2E777BAACD}"/>
          </ac:spMkLst>
        </pc:spChg>
      </pc:sldChg>
      <pc:sldChg chg="addSp delSp modSp mod modClrScheme delDesignElem chgLayout">
        <pc:chgData name="Dylan Astrup" userId="56b1825f-da8e-4cf8-aad7-60ebaa314d46" providerId="ADAL" clId="{2F4AFC2C-949B-4937-B409-8BD72BF6E983}" dt="2022-09-30T20:20:44.946" v="395" actId="700"/>
        <pc:sldMkLst>
          <pc:docMk/>
          <pc:sldMk cId="2641549669" sldId="266"/>
        </pc:sldMkLst>
        <pc:spChg chg="mod ord">
          <ac:chgData name="Dylan Astrup" userId="56b1825f-da8e-4cf8-aad7-60ebaa314d46" providerId="ADAL" clId="{2F4AFC2C-949B-4937-B409-8BD72BF6E983}" dt="2022-09-30T20:20:44.946" v="395" actId="700"/>
          <ac:spMkLst>
            <pc:docMk/>
            <pc:sldMk cId="2641549669" sldId="266"/>
            <ac:spMk id="2" creationId="{29EC9B37-8362-AC26-4F42-BE9D36624462}"/>
          </ac:spMkLst>
        </pc:spChg>
        <pc:spChg chg="del mod ord">
          <ac:chgData name="Dylan Astrup" userId="56b1825f-da8e-4cf8-aad7-60ebaa314d46" providerId="ADAL" clId="{2F4AFC2C-949B-4937-B409-8BD72BF6E983}" dt="2022-09-30T20:20:44.946" v="395" actId="700"/>
          <ac:spMkLst>
            <pc:docMk/>
            <pc:sldMk cId="2641549669" sldId="266"/>
            <ac:spMk id="3" creationId="{766574BC-0DD8-8916-2040-6A67FE0A8046}"/>
          </ac:spMkLst>
        </pc:spChg>
        <pc:spChg chg="add mod ord">
          <ac:chgData name="Dylan Astrup" userId="56b1825f-da8e-4cf8-aad7-60ebaa314d46" providerId="ADAL" clId="{2F4AFC2C-949B-4937-B409-8BD72BF6E983}" dt="2022-09-30T20:20:44.946" v="395" actId="700"/>
          <ac:spMkLst>
            <pc:docMk/>
            <pc:sldMk cId="2641549669" sldId="266"/>
            <ac:spMk id="4" creationId="{F5B3B9BE-5ED3-5CDE-F546-C04FCDF0F6DC}"/>
          </ac:spMkLst>
        </pc:spChg>
        <pc:spChg chg="del">
          <ac:chgData name="Dylan Astrup" userId="56b1825f-da8e-4cf8-aad7-60ebaa314d46" providerId="ADAL" clId="{2F4AFC2C-949B-4937-B409-8BD72BF6E983}" dt="2022-09-30T20:20:44.946" v="395" actId="700"/>
          <ac:spMkLst>
            <pc:docMk/>
            <pc:sldMk cId="2641549669" sldId="266"/>
            <ac:spMk id="8" creationId="{87BF42CA-AD55-48B4-8949-C4DCA60A6AEE}"/>
          </ac:spMkLst>
        </pc:spChg>
        <pc:spChg chg="del">
          <ac:chgData name="Dylan Astrup" userId="56b1825f-da8e-4cf8-aad7-60ebaa314d46" providerId="ADAL" clId="{2F4AFC2C-949B-4937-B409-8BD72BF6E983}" dt="2022-09-30T20:20:44.946" v="395" actId="700"/>
          <ac:spMkLst>
            <pc:docMk/>
            <pc:sldMk cId="2641549669" sldId="266"/>
            <ac:spMk id="10" creationId="{66AE1D3D-3106-4CB2-AA7C-0C1642AC0F2E}"/>
          </ac:spMkLst>
        </pc:spChg>
        <pc:grpChg chg="del">
          <ac:chgData name="Dylan Astrup" userId="56b1825f-da8e-4cf8-aad7-60ebaa314d46" providerId="ADAL" clId="{2F4AFC2C-949B-4937-B409-8BD72BF6E983}" dt="2022-09-30T20:20:44.946" v="395" actId="700"/>
          <ac:grpSpMkLst>
            <pc:docMk/>
            <pc:sldMk cId="2641549669" sldId="266"/>
            <ac:grpSpMk id="12" creationId="{0A31B6AF-B711-4CDB-8C2B-16E963DDC4C5}"/>
          </ac:grpSpMkLst>
        </pc:grpChg>
      </pc:sldChg>
      <pc:sldChg chg="modSp mod modClrScheme chgLayout">
        <pc:chgData name="Dylan Astrup" userId="56b1825f-da8e-4cf8-aad7-60ebaa314d46" providerId="ADAL" clId="{2F4AFC2C-949B-4937-B409-8BD72BF6E983}" dt="2022-09-30T20:20:52.637" v="396" actId="700"/>
        <pc:sldMkLst>
          <pc:docMk/>
          <pc:sldMk cId="3650331677" sldId="267"/>
        </pc:sldMkLst>
        <pc:spChg chg="mod ord">
          <ac:chgData name="Dylan Astrup" userId="56b1825f-da8e-4cf8-aad7-60ebaa314d46" providerId="ADAL" clId="{2F4AFC2C-949B-4937-B409-8BD72BF6E983}" dt="2022-09-30T20:20:52.637" v="396" actId="700"/>
          <ac:spMkLst>
            <pc:docMk/>
            <pc:sldMk cId="3650331677" sldId="267"/>
            <ac:spMk id="2" creationId="{62726184-7C76-B17F-60B5-744321EDC831}"/>
          </ac:spMkLst>
        </pc:spChg>
        <pc:graphicFrameChg chg="mod ord modGraphic">
          <ac:chgData name="Dylan Astrup" userId="56b1825f-da8e-4cf8-aad7-60ebaa314d46" providerId="ADAL" clId="{2F4AFC2C-949B-4937-B409-8BD72BF6E983}" dt="2022-09-30T20:20:52.637" v="396" actId="700"/>
          <ac:graphicFrameMkLst>
            <pc:docMk/>
            <pc:sldMk cId="3650331677" sldId="267"/>
            <ac:graphicFrameMk id="4" creationId="{AF4CAE27-D5F2-3DB3-D073-DF39B376DEB5}"/>
          </ac:graphicFrameMkLst>
        </pc:graphicFrameChg>
      </pc:sldChg>
      <pc:sldChg chg="addSp delSp modSp mod modClrScheme chgLayout">
        <pc:chgData name="Dylan Astrup" userId="56b1825f-da8e-4cf8-aad7-60ebaa314d46" providerId="ADAL" clId="{2F4AFC2C-949B-4937-B409-8BD72BF6E983}" dt="2022-09-30T20:21:47.211" v="399" actId="700"/>
        <pc:sldMkLst>
          <pc:docMk/>
          <pc:sldMk cId="3360240741" sldId="268"/>
        </pc:sldMkLst>
        <pc:spChg chg="mod ord">
          <ac:chgData name="Dylan Astrup" userId="56b1825f-da8e-4cf8-aad7-60ebaa314d46" providerId="ADAL" clId="{2F4AFC2C-949B-4937-B409-8BD72BF6E983}" dt="2022-09-30T20:21:47.211" v="399" actId="700"/>
          <ac:spMkLst>
            <pc:docMk/>
            <pc:sldMk cId="3360240741" sldId="268"/>
            <ac:spMk id="2" creationId="{C060B360-4A64-91C9-BA24-F7C286880072}"/>
          </ac:spMkLst>
        </pc:spChg>
        <pc:spChg chg="del mod ord">
          <ac:chgData name="Dylan Astrup" userId="56b1825f-da8e-4cf8-aad7-60ebaa314d46" providerId="ADAL" clId="{2F4AFC2C-949B-4937-B409-8BD72BF6E983}" dt="2022-09-30T20:21:13.853" v="397" actId="700"/>
          <ac:spMkLst>
            <pc:docMk/>
            <pc:sldMk cId="3360240741" sldId="268"/>
            <ac:spMk id="3" creationId="{E9968FD5-3EBD-9934-FC07-DF6BCA123348}"/>
          </ac:spMkLst>
        </pc:spChg>
        <pc:spChg chg="add del mod ord">
          <ac:chgData name="Dylan Astrup" userId="56b1825f-da8e-4cf8-aad7-60ebaa314d46" providerId="ADAL" clId="{2F4AFC2C-949B-4937-B409-8BD72BF6E983}" dt="2022-09-30T20:21:47.211" v="399" actId="700"/>
          <ac:spMkLst>
            <pc:docMk/>
            <pc:sldMk cId="3360240741" sldId="268"/>
            <ac:spMk id="4" creationId="{23F37A0B-99AC-63F8-569F-F95F40C8D1D5}"/>
          </ac:spMkLst>
        </pc:spChg>
        <pc:spChg chg="add mod ord">
          <ac:chgData name="Dylan Astrup" userId="56b1825f-da8e-4cf8-aad7-60ebaa314d46" providerId="ADAL" clId="{2F4AFC2C-949B-4937-B409-8BD72BF6E983}" dt="2022-09-30T20:21:47.211" v="399" actId="700"/>
          <ac:spMkLst>
            <pc:docMk/>
            <pc:sldMk cId="3360240741" sldId="268"/>
            <ac:spMk id="5" creationId="{D9F44E44-035F-3BC5-C1F0-7191302E7F75}"/>
          </ac:spMkLst>
        </pc:spChg>
      </pc:sldChg>
      <pc:sldChg chg="modSp mod modClrScheme chgLayout">
        <pc:chgData name="Dylan Astrup" userId="56b1825f-da8e-4cf8-aad7-60ebaa314d46" providerId="ADAL" clId="{2F4AFC2C-949B-4937-B409-8BD72BF6E983}" dt="2022-09-30T20:22:18.883" v="403" actId="313"/>
        <pc:sldMkLst>
          <pc:docMk/>
          <pc:sldMk cId="199341519" sldId="269"/>
        </pc:sldMkLst>
        <pc:spChg chg="mod ord">
          <ac:chgData name="Dylan Astrup" userId="56b1825f-da8e-4cf8-aad7-60ebaa314d46" providerId="ADAL" clId="{2F4AFC2C-949B-4937-B409-8BD72BF6E983}" dt="2022-09-30T20:22:18.883" v="403" actId="313"/>
          <ac:spMkLst>
            <pc:docMk/>
            <pc:sldMk cId="199341519" sldId="269"/>
            <ac:spMk id="2" creationId="{8A438E16-90DB-DFB2-5E99-8B1237B42777}"/>
          </ac:spMkLst>
        </pc:spChg>
        <pc:spChg chg="mod ord">
          <ac:chgData name="Dylan Astrup" userId="56b1825f-da8e-4cf8-aad7-60ebaa314d46" providerId="ADAL" clId="{2F4AFC2C-949B-4937-B409-8BD72BF6E983}" dt="2022-09-30T20:21:21.192" v="398" actId="700"/>
          <ac:spMkLst>
            <pc:docMk/>
            <pc:sldMk cId="199341519" sldId="269"/>
            <ac:spMk id="3" creationId="{CFF2AB9F-1783-4CD9-EF26-07C37D2C3440}"/>
          </ac:spMkLst>
        </pc:spChg>
      </pc:sldChg>
      <pc:sldChg chg="modSp mod modClrScheme chgLayout">
        <pc:chgData name="Dylan Astrup" userId="56b1825f-da8e-4cf8-aad7-60ebaa314d46" providerId="ADAL" clId="{2F4AFC2C-949B-4937-B409-8BD72BF6E983}" dt="2022-09-30T20:18:16.257" v="331" actId="700"/>
        <pc:sldMkLst>
          <pc:docMk/>
          <pc:sldMk cId="3724009850" sldId="270"/>
        </pc:sldMkLst>
        <pc:spChg chg="mod ord">
          <ac:chgData name="Dylan Astrup" userId="56b1825f-da8e-4cf8-aad7-60ebaa314d46" providerId="ADAL" clId="{2F4AFC2C-949B-4937-B409-8BD72BF6E983}" dt="2022-09-30T20:18:16.257" v="331" actId="700"/>
          <ac:spMkLst>
            <pc:docMk/>
            <pc:sldMk cId="3724009850" sldId="270"/>
            <ac:spMk id="2" creationId="{630E1806-25D6-BF18-AE46-82F384B4AC53}"/>
          </ac:spMkLst>
        </pc:spChg>
        <pc:spChg chg="mod ord">
          <ac:chgData name="Dylan Astrup" userId="56b1825f-da8e-4cf8-aad7-60ebaa314d46" providerId="ADAL" clId="{2F4AFC2C-949B-4937-B409-8BD72BF6E983}" dt="2022-09-30T20:18:16.257" v="331" actId="700"/>
          <ac:spMkLst>
            <pc:docMk/>
            <pc:sldMk cId="3724009850" sldId="270"/>
            <ac:spMk id="3" creationId="{BFD617D1-9027-3B1E-4439-764E1054430A}"/>
          </ac:spMkLst>
        </pc:spChg>
      </pc:sldChg>
      <pc:sldChg chg="delSp modSp mod modClrScheme delDesignElem chgLayout">
        <pc:chgData name="Dylan Astrup" userId="56b1825f-da8e-4cf8-aad7-60ebaa314d46" providerId="ADAL" clId="{2F4AFC2C-949B-4937-B409-8BD72BF6E983}" dt="2022-09-30T20:18:25.137" v="332" actId="700"/>
        <pc:sldMkLst>
          <pc:docMk/>
          <pc:sldMk cId="191607916" sldId="271"/>
        </pc:sldMkLst>
        <pc:spChg chg="mod ord">
          <ac:chgData name="Dylan Astrup" userId="56b1825f-da8e-4cf8-aad7-60ebaa314d46" providerId="ADAL" clId="{2F4AFC2C-949B-4937-B409-8BD72BF6E983}" dt="2022-09-30T20:18:25.137" v="332" actId="700"/>
          <ac:spMkLst>
            <pc:docMk/>
            <pc:sldMk cId="191607916" sldId="271"/>
            <ac:spMk id="2" creationId="{00F266F9-9C7F-0B6B-FF2A-CA691934BD0C}"/>
          </ac:spMkLst>
        </pc:spChg>
        <pc:spChg chg="mod ord">
          <ac:chgData name="Dylan Astrup" userId="56b1825f-da8e-4cf8-aad7-60ebaa314d46" providerId="ADAL" clId="{2F4AFC2C-949B-4937-B409-8BD72BF6E983}" dt="2022-09-30T20:18:25.137" v="332" actId="700"/>
          <ac:spMkLst>
            <pc:docMk/>
            <pc:sldMk cId="191607916" sldId="271"/>
            <ac:spMk id="3" creationId="{C810D73F-5407-7BFA-C95E-F102FD27A0DD}"/>
          </ac:spMkLst>
        </pc:spChg>
        <pc:spChg chg="del">
          <ac:chgData name="Dylan Astrup" userId="56b1825f-da8e-4cf8-aad7-60ebaa314d46" providerId="ADAL" clId="{2F4AFC2C-949B-4937-B409-8BD72BF6E983}" dt="2022-09-30T20:18:25.137" v="332" actId="700"/>
          <ac:spMkLst>
            <pc:docMk/>
            <pc:sldMk cId="191607916" sldId="271"/>
            <ac:spMk id="19" creationId="{5E39A796-BE83-48B1-B33F-35C4A32AAB57}"/>
          </ac:spMkLst>
        </pc:spChg>
        <pc:spChg chg="del">
          <ac:chgData name="Dylan Astrup" userId="56b1825f-da8e-4cf8-aad7-60ebaa314d46" providerId="ADAL" clId="{2F4AFC2C-949B-4937-B409-8BD72BF6E983}" dt="2022-09-30T20:18:25.137" v="332" actId="700"/>
          <ac:spMkLst>
            <pc:docMk/>
            <pc:sldMk cId="191607916" sldId="271"/>
            <ac:spMk id="21" creationId="{72F84B47-E267-4194-8194-831DB7B5547F}"/>
          </ac:spMkLst>
        </pc:spChg>
      </pc:sldChg>
      <pc:sldChg chg="modSp mod modClrScheme chgLayout">
        <pc:chgData name="Dylan Astrup" userId="56b1825f-da8e-4cf8-aad7-60ebaa314d46" providerId="ADAL" clId="{2F4AFC2C-949B-4937-B409-8BD72BF6E983}" dt="2022-09-30T20:17:49.409" v="329" actId="700"/>
        <pc:sldMkLst>
          <pc:docMk/>
          <pc:sldMk cId="1370572748" sldId="273"/>
        </pc:sldMkLst>
        <pc:spChg chg="mod ord">
          <ac:chgData name="Dylan Astrup" userId="56b1825f-da8e-4cf8-aad7-60ebaa314d46" providerId="ADAL" clId="{2F4AFC2C-949B-4937-B409-8BD72BF6E983}" dt="2022-09-30T20:17:49.409" v="329" actId="700"/>
          <ac:spMkLst>
            <pc:docMk/>
            <pc:sldMk cId="1370572748" sldId="273"/>
            <ac:spMk id="2" creationId="{8E49A224-3322-0A57-EED0-264BD7BBECC5}"/>
          </ac:spMkLst>
        </pc:spChg>
        <pc:graphicFrameChg chg="mod ord">
          <ac:chgData name="Dylan Astrup" userId="56b1825f-da8e-4cf8-aad7-60ebaa314d46" providerId="ADAL" clId="{2F4AFC2C-949B-4937-B409-8BD72BF6E983}" dt="2022-09-30T20:17:49.409" v="329" actId="700"/>
          <ac:graphicFrameMkLst>
            <pc:docMk/>
            <pc:sldMk cId="1370572748" sldId="273"/>
            <ac:graphicFrameMk id="4" creationId="{6391F98F-B853-966E-F7CD-C226BE6EB6A5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19:18.741" v="384" actId="1038"/>
        <pc:sldMkLst>
          <pc:docMk/>
          <pc:sldMk cId="1433027046" sldId="274"/>
        </pc:sldMkLst>
        <pc:spChg chg="mod ord">
          <ac:chgData name="Dylan Astrup" userId="56b1825f-da8e-4cf8-aad7-60ebaa314d46" providerId="ADAL" clId="{2F4AFC2C-949B-4937-B409-8BD72BF6E983}" dt="2022-09-30T20:19:12.085" v="334" actId="700"/>
          <ac:spMkLst>
            <pc:docMk/>
            <pc:sldMk cId="1433027046" sldId="274"/>
            <ac:spMk id="2" creationId="{D6C91E37-B784-62AC-37E3-F16C52DA26F3}"/>
          </ac:spMkLst>
        </pc:spChg>
        <pc:spChg chg="mod">
          <ac:chgData name="Dylan Astrup" userId="56b1825f-da8e-4cf8-aad7-60ebaa314d46" providerId="ADAL" clId="{2F4AFC2C-949B-4937-B409-8BD72BF6E983}" dt="2022-09-30T20:19:18.741" v="384" actId="1038"/>
          <ac:spMkLst>
            <pc:docMk/>
            <pc:sldMk cId="1433027046" sldId="274"/>
            <ac:spMk id="7" creationId="{BF34A3EA-DB9B-9630-04D6-63598462193B}"/>
          </ac:spMkLst>
        </pc:spChg>
        <pc:picChg chg="mod ord">
          <ac:chgData name="Dylan Astrup" userId="56b1825f-da8e-4cf8-aad7-60ebaa314d46" providerId="ADAL" clId="{2F4AFC2C-949B-4937-B409-8BD72BF6E983}" dt="2022-09-30T20:19:12.085" v="334" actId="700"/>
          <ac:picMkLst>
            <pc:docMk/>
            <pc:sldMk cId="1433027046" sldId="274"/>
            <ac:picMk id="4" creationId="{6C8389B4-BBCA-9D49-E2A0-08390E0E671E}"/>
          </ac:picMkLst>
        </pc:picChg>
        <pc:picChg chg="mod">
          <ac:chgData name="Dylan Astrup" userId="56b1825f-da8e-4cf8-aad7-60ebaa314d46" providerId="ADAL" clId="{2F4AFC2C-949B-4937-B409-8BD72BF6E983}" dt="2022-09-30T20:19:18.741" v="384" actId="1038"/>
          <ac:picMkLst>
            <pc:docMk/>
            <pc:sldMk cId="1433027046" sldId="274"/>
            <ac:picMk id="6" creationId="{08AE27C7-FCB6-AFDC-CF73-7C41934F239D}"/>
          </ac:picMkLst>
        </pc:picChg>
      </pc:sldChg>
      <pc:sldChg chg="modSp mod modClrScheme chgLayout">
        <pc:chgData name="Dylan Astrup" userId="56b1825f-da8e-4cf8-aad7-60ebaa314d46" providerId="ADAL" clId="{2F4AFC2C-949B-4937-B409-8BD72BF6E983}" dt="2022-09-30T20:20:23.002" v="391" actId="700"/>
        <pc:sldMkLst>
          <pc:docMk/>
          <pc:sldMk cId="3553592651" sldId="275"/>
        </pc:sldMkLst>
        <pc:spChg chg="mod ord">
          <ac:chgData name="Dylan Astrup" userId="56b1825f-da8e-4cf8-aad7-60ebaa314d46" providerId="ADAL" clId="{2F4AFC2C-949B-4937-B409-8BD72BF6E983}" dt="2022-09-30T20:20:23.002" v="391" actId="700"/>
          <ac:spMkLst>
            <pc:docMk/>
            <pc:sldMk cId="3553592651" sldId="275"/>
            <ac:spMk id="2" creationId="{3656AE75-DCDC-7800-A51B-832B0685903A}"/>
          </ac:spMkLst>
        </pc:spChg>
        <pc:graphicFrameChg chg="mod ord">
          <ac:chgData name="Dylan Astrup" userId="56b1825f-da8e-4cf8-aad7-60ebaa314d46" providerId="ADAL" clId="{2F4AFC2C-949B-4937-B409-8BD72BF6E983}" dt="2022-09-30T20:20:23.002" v="391" actId="700"/>
          <ac:graphicFrameMkLst>
            <pc:docMk/>
            <pc:sldMk cId="3553592651" sldId="275"/>
            <ac:graphicFrameMk id="4" creationId="{1547A724-4C49-24FC-8CDF-291B6885E7BE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20:36.230" v="393" actId="700"/>
        <pc:sldMkLst>
          <pc:docMk/>
          <pc:sldMk cId="953805132" sldId="276"/>
        </pc:sldMkLst>
        <pc:spChg chg="mod ord">
          <ac:chgData name="Dylan Astrup" userId="56b1825f-da8e-4cf8-aad7-60ebaa314d46" providerId="ADAL" clId="{2F4AFC2C-949B-4937-B409-8BD72BF6E983}" dt="2022-09-30T20:20:36.230" v="393" actId="700"/>
          <ac:spMkLst>
            <pc:docMk/>
            <pc:sldMk cId="953805132" sldId="276"/>
            <ac:spMk id="2" creationId="{93572288-A5C0-C16D-D8D3-D771844D2CD8}"/>
          </ac:spMkLst>
        </pc:spChg>
        <pc:spChg chg="mod ord">
          <ac:chgData name="Dylan Astrup" userId="56b1825f-da8e-4cf8-aad7-60ebaa314d46" providerId="ADAL" clId="{2F4AFC2C-949B-4937-B409-8BD72BF6E983}" dt="2022-09-30T20:20:36.230" v="393" actId="700"/>
          <ac:spMkLst>
            <pc:docMk/>
            <pc:sldMk cId="953805132" sldId="276"/>
            <ac:spMk id="3" creationId="{65CB8A50-11F8-6EB7-732D-0E7A3FD69D50}"/>
          </ac:spMkLst>
        </pc:spChg>
      </pc:sldChg>
      <pc:sldChg chg="modSp mod modClrScheme chgLayout">
        <pc:chgData name="Dylan Astrup" userId="56b1825f-da8e-4cf8-aad7-60ebaa314d46" providerId="ADAL" clId="{2F4AFC2C-949B-4937-B409-8BD72BF6E983}" dt="2022-09-30T20:19:42.293" v="386" actId="700"/>
        <pc:sldMkLst>
          <pc:docMk/>
          <pc:sldMk cId="1313678804" sldId="277"/>
        </pc:sldMkLst>
        <pc:spChg chg="mod ord">
          <ac:chgData name="Dylan Astrup" userId="56b1825f-da8e-4cf8-aad7-60ebaa314d46" providerId="ADAL" clId="{2F4AFC2C-949B-4937-B409-8BD72BF6E983}" dt="2022-09-30T20:19:42.293" v="386" actId="700"/>
          <ac:spMkLst>
            <pc:docMk/>
            <pc:sldMk cId="1313678804" sldId="277"/>
            <ac:spMk id="2" creationId="{87F3789B-0BFF-F801-4111-DC39734241A3}"/>
          </ac:spMkLst>
        </pc:spChg>
        <pc:graphicFrameChg chg="mod ord">
          <ac:chgData name="Dylan Astrup" userId="56b1825f-da8e-4cf8-aad7-60ebaa314d46" providerId="ADAL" clId="{2F4AFC2C-949B-4937-B409-8BD72BF6E983}" dt="2022-09-30T20:19:42.293" v="386" actId="700"/>
          <ac:graphicFrameMkLst>
            <pc:docMk/>
            <pc:sldMk cId="1313678804" sldId="277"/>
            <ac:graphicFrameMk id="4" creationId="{FDA416ED-BBD2-2E92-8480-5B26B1EF3666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20:10.354" v="388" actId="700"/>
        <pc:sldMkLst>
          <pc:docMk/>
          <pc:sldMk cId="1781692519" sldId="278"/>
        </pc:sldMkLst>
        <pc:spChg chg="mod ord">
          <ac:chgData name="Dylan Astrup" userId="56b1825f-da8e-4cf8-aad7-60ebaa314d46" providerId="ADAL" clId="{2F4AFC2C-949B-4937-B409-8BD72BF6E983}" dt="2022-09-30T20:20:10.354" v="388" actId="700"/>
          <ac:spMkLst>
            <pc:docMk/>
            <pc:sldMk cId="1781692519" sldId="278"/>
            <ac:spMk id="2" creationId="{87F3789B-0BFF-F801-4111-DC39734241A3}"/>
          </ac:spMkLst>
        </pc:spChg>
        <pc:graphicFrameChg chg="mod ord">
          <ac:chgData name="Dylan Astrup" userId="56b1825f-da8e-4cf8-aad7-60ebaa314d46" providerId="ADAL" clId="{2F4AFC2C-949B-4937-B409-8BD72BF6E983}" dt="2022-09-30T20:20:10.354" v="388" actId="700"/>
          <ac:graphicFrameMkLst>
            <pc:docMk/>
            <pc:sldMk cId="1781692519" sldId="278"/>
            <ac:graphicFrameMk id="4" creationId="{FDA416ED-BBD2-2E92-8480-5B26B1EF3666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20:03.661" v="387" actId="700"/>
        <pc:sldMkLst>
          <pc:docMk/>
          <pc:sldMk cId="2057245058" sldId="279"/>
        </pc:sldMkLst>
        <pc:spChg chg="mod ord">
          <ac:chgData name="Dylan Astrup" userId="56b1825f-da8e-4cf8-aad7-60ebaa314d46" providerId="ADAL" clId="{2F4AFC2C-949B-4937-B409-8BD72BF6E983}" dt="2022-09-30T20:20:03.661" v="387" actId="700"/>
          <ac:spMkLst>
            <pc:docMk/>
            <pc:sldMk cId="2057245058" sldId="279"/>
            <ac:spMk id="2" creationId="{F6C31A09-B6FC-00D6-0BB6-F0EF92153ABA}"/>
          </ac:spMkLst>
        </pc:spChg>
        <pc:picChg chg="mod ord">
          <ac:chgData name="Dylan Astrup" userId="56b1825f-da8e-4cf8-aad7-60ebaa314d46" providerId="ADAL" clId="{2F4AFC2C-949B-4937-B409-8BD72BF6E983}" dt="2022-09-30T20:20:03.661" v="387" actId="700"/>
          <ac:picMkLst>
            <pc:docMk/>
            <pc:sldMk cId="2057245058" sldId="279"/>
            <ac:picMk id="5" creationId="{4D2A4921-CC3C-A938-F18C-EA27C87ABB62}"/>
          </ac:picMkLst>
        </pc:picChg>
      </pc:sldChg>
      <pc:sldChg chg="modSp mod modClrScheme chgLayout">
        <pc:chgData name="Dylan Astrup" userId="56b1825f-da8e-4cf8-aad7-60ebaa314d46" providerId="ADAL" clId="{2F4AFC2C-949B-4937-B409-8BD72BF6E983}" dt="2022-09-30T20:20:15.720" v="389" actId="700"/>
        <pc:sldMkLst>
          <pc:docMk/>
          <pc:sldMk cId="2413989400" sldId="280"/>
        </pc:sldMkLst>
        <pc:spChg chg="mod ord">
          <ac:chgData name="Dylan Astrup" userId="56b1825f-da8e-4cf8-aad7-60ebaa314d46" providerId="ADAL" clId="{2F4AFC2C-949B-4937-B409-8BD72BF6E983}" dt="2022-09-30T20:20:15.720" v="389" actId="700"/>
          <ac:spMkLst>
            <pc:docMk/>
            <pc:sldMk cId="2413989400" sldId="280"/>
            <ac:spMk id="2" creationId="{87F3789B-0BFF-F801-4111-DC39734241A3}"/>
          </ac:spMkLst>
        </pc:spChg>
        <pc:graphicFrameChg chg="mod ord">
          <ac:chgData name="Dylan Astrup" userId="56b1825f-da8e-4cf8-aad7-60ebaa314d46" providerId="ADAL" clId="{2F4AFC2C-949B-4937-B409-8BD72BF6E983}" dt="2022-09-30T20:20:15.720" v="389" actId="700"/>
          <ac:graphicFrameMkLst>
            <pc:docMk/>
            <pc:sldMk cId="2413989400" sldId="280"/>
            <ac:graphicFrameMk id="4" creationId="{FDA416ED-BBD2-2E92-8480-5B26B1EF3666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20:19.710" v="390" actId="700"/>
        <pc:sldMkLst>
          <pc:docMk/>
          <pc:sldMk cId="1058884751" sldId="281"/>
        </pc:sldMkLst>
        <pc:spChg chg="mod ord">
          <ac:chgData name="Dylan Astrup" userId="56b1825f-da8e-4cf8-aad7-60ebaa314d46" providerId="ADAL" clId="{2F4AFC2C-949B-4937-B409-8BD72BF6E983}" dt="2022-09-30T20:20:19.710" v="390" actId="700"/>
          <ac:spMkLst>
            <pc:docMk/>
            <pc:sldMk cId="1058884751" sldId="281"/>
            <ac:spMk id="2" creationId="{87F3789B-0BFF-F801-4111-DC39734241A3}"/>
          </ac:spMkLst>
        </pc:spChg>
        <pc:graphicFrameChg chg="mod ord">
          <ac:chgData name="Dylan Astrup" userId="56b1825f-da8e-4cf8-aad7-60ebaa314d46" providerId="ADAL" clId="{2F4AFC2C-949B-4937-B409-8BD72BF6E983}" dt="2022-09-30T20:20:19.710" v="390" actId="700"/>
          <ac:graphicFrameMkLst>
            <pc:docMk/>
            <pc:sldMk cId="1058884751" sldId="281"/>
            <ac:graphicFrameMk id="4" creationId="{FDA416ED-BBD2-2E92-8480-5B26B1EF3666}"/>
          </ac:graphicFrameMkLst>
        </pc:graphicFrameChg>
      </pc:sldChg>
      <pc:sldChg chg="new del">
        <pc:chgData name="Dylan Astrup" userId="56b1825f-da8e-4cf8-aad7-60ebaa314d46" providerId="ADAL" clId="{2F4AFC2C-949B-4937-B409-8BD72BF6E983}" dt="2022-09-30T20:01:10.418" v="222" actId="47"/>
        <pc:sldMkLst>
          <pc:docMk/>
          <pc:sldMk cId="23001282" sldId="282"/>
        </pc:sldMkLst>
      </pc:sldChg>
      <pc:sldChg chg="new">
        <pc:chgData name="Dylan Astrup" userId="56b1825f-da8e-4cf8-aad7-60ebaa314d46" providerId="ADAL" clId="{2F4AFC2C-949B-4937-B409-8BD72BF6E983}" dt="2022-09-30T20:21:51.020" v="400" actId="680"/>
        <pc:sldMkLst>
          <pc:docMk/>
          <pc:sldMk cId="264849746" sldId="282"/>
        </pc:sldMkLst>
      </pc:sldChg>
      <pc:sldChg chg="delSp add del ord setBg delDesignElem">
        <pc:chgData name="Dylan Astrup" userId="56b1825f-da8e-4cf8-aad7-60ebaa314d46" providerId="ADAL" clId="{2F4AFC2C-949B-4937-B409-8BD72BF6E983}" dt="2022-09-30T19:18:12.068" v="4" actId="47"/>
        <pc:sldMkLst>
          <pc:docMk/>
          <pc:sldMk cId="294644671" sldId="282"/>
        </pc:sldMkLst>
        <pc:spChg chg="del">
          <ac:chgData name="Dylan Astrup" userId="56b1825f-da8e-4cf8-aad7-60ebaa314d46" providerId="ADAL" clId="{2F4AFC2C-949B-4937-B409-8BD72BF6E983}" dt="2022-09-30T19:18:08.692" v="1"/>
          <ac:spMkLst>
            <pc:docMk/>
            <pc:sldMk cId="294644671" sldId="282"/>
            <ac:spMk id="8" creationId="{43C823D3-D619-407C-89E0-C6F6B1E7A42A}"/>
          </ac:spMkLst>
        </pc:spChg>
        <pc:spChg chg="del">
          <ac:chgData name="Dylan Astrup" userId="56b1825f-da8e-4cf8-aad7-60ebaa314d46" providerId="ADAL" clId="{2F4AFC2C-949B-4937-B409-8BD72BF6E983}" dt="2022-09-30T19:18:08.692" v="1"/>
          <ac:spMkLst>
            <pc:docMk/>
            <pc:sldMk cId="294644671" sldId="282"/>
            <ac:spMk id="10" creationId="{047F8E3E-2FFA-4A0F-B3C7-E57ADDCFB415}"/>
          </ac:spMkLst>
        </pc:spChg>
        <pc:grpChg chg="del">
          <ac:chgData name="Dylan Astrup" userId="56b1825f-da8e-4cf8-aad7-60ebaa314d46" providerId="ADAL" clId="{2F4AFC2C-949B-4937-B409-8BD72BF6E983}" dt="2022-09-30T19:18:08.692" v="1"/>
          <ac:grpSpMkLst>
            <pc:docMk/>
            <pc:sldMk cId="294644671" sldId="282"/>
            <ac:grpSpMk id="12" creationId="{33D939F1-7ABE-4D0E-946A-43F37F556AFD}"/>
          </ac:grpSpMkLst>
        </pc:grpChg>
        <pc:grpChg chg="del">
          <ac:chgData name="Dylan Astrup" userId="56b1825f-da8e-4cf8-aad7-60ebaa314d46" providerId="ADAL" clId="{2F4AFC2C-949B-4937-B409-8BD72BF6E983}" dt="2022-09-30T19:18:08.692" v="1"/>
          <ac:grpSpMkLst>
            <pc:docMk/>
            <pc:sldMk cId="294644671" sldId="282"/>
            <ac:grpSpMk id="18" creationId="{9DB3963A-4187-4A72-9DA4-CA6BADE22931}"/>
          </ac:grpSpMkLst>
        </pc:grpChg>
      </pc:sldChg>
      <pc:sldChg chg="delSp add del setBg delDesignElem">
        <pc:chgData name="Dylan Astrup" userId="56b1825f-da8e-4cf8-aad7-60ebaa314d46" providerId="ADAL" clId="{2F4AFC2C-949B-4937-B409-8BD72BF6E983}" dt="2022-09-30T19:18:39.163" v="10" actId="47"/>
        <pc:sldMkLst>
          <pc:docMk/>
          <pc:sldMk cId="2275328024" sldId="282"/>
        </pc:sldMkLst>
        <pc:spChg chg="del">
          <ac:chgData name="Dylan Astrup" userId="56b1825f-da8e-4cf8-aad7-60ebaa314d46" providerId="ADAL" clId="{2F4AFC2C-949B-4937-B409-8BD72BF6E983}" dt="2022-09-30T19:18:34.718" v="9"/>
          <ac:spMkLst>
            <pc:docMk/>
            <pc:sldMk cId="2275328024" sldId="282"/>
            <ac:spMk id="8" creationId="{43C823D3-D619-407C-89E0-C6F6B1E7A42A}"/>
          </ac:spMkLst>
        </pc:spChg>
        <pc:spChg chg="del">
          <ac:chgData name="Dylan Astrup" userId="56b1825f-da8e-4cf8-aad7-60ebaa314d46" providerId="ADAL" clId="{2F4AFC2C-949B-4937-B409-8BD72BF6E983}" dt="2022-09-30T19:18:34.718" v="9"/>
          <ac:spMkLst>
            <pc:docMk/>
            <pc:sldMk cId="2275328024" sldId="282"/>
            <ac:spMk id="10" creationId="{047F8E3E-2FFA-4A0F-B3C7-E57ADDCFB415}"/>
          </ac:spMkLst>
        </pc:spChg>
        <pc:grpChg chg="del">
          <ac:chgData name="Dylan Astrup" userId="56b1825f-da8e-4cf8-aad7-60ebaa314d46" providerId="ADAL" clId="{2F4AFC2C-949B-4937-B409-8BD72BF6E983}" dt="2022-09-30T19:18:34.718" v="9"/>
          <ac:grpSpMkLst>
            <pc:docMk/>
            <pc:sldMk cId="2275328024" sldId="282"/>
            <ac:grpSpMk id="12" creationId="{33D939F1-7ABE-4D0E-946A-43F37F556AFD}"/>
          </ac:grpSpMkLst>
        </pc:grpChg>
        <pc:grpChg chg="del">
          <ac:chgData name="Dylan Astrup" userId="56b1825f-da8e-4cf8-aad7-60ebaa314d46" providerId="ADAL" clId="{2F4AFC2C-949B-4937-B409-8BD72BF6E983}" dt="2022-09-30T19:18:34.718" v="9"/>
          <ac:grpSpMkLst>
            <pc:docMk/>
            <pc:sldMk cId="2275328024" sldId="282"/>
            <ac:grpSpMk id="18" creationId="{9DB3963A-4187-4A72-9DA4-CA6BADE22931}"/>
          </ac:grpSpMkLst>
        </pc:grpChg>
      </pc:sldChg>
      <pc:sldChg chg="delSp add del setBg delDesignElem">
        <pc:chgData name="Dylan Astrup" userId="56b1825f-da8e-4cf8-aad7-60ebaa314d46" providerId="ADAL" clId="{2F4AFC2C-949B-4937-B409-8BD72BF6E983}" dt="2022-09-30T19:18:15.361" v="7" actId="47"/>
        <pc:sldMkLst>
          <pc:docMk/>
          <pc:sldMk cId="2879400094" sldId="282"/>
        </pc:sldMkLst>
        <pc:spChg chg="del">
          <ac:chgData name="Dylan Astrup" userId="56b1825f-da8e-4cf8-aad7-60ebaa314d46" providerId="ADAL" clId="{2F4AFC2C-949B-4937-B409-8BD72BF6E983}" dt="2022-09-30T19:18:13.852" v="6"/>
          <ac:spMkLst>
            <pc:docMk/>
            <pc:sldMk cId="2879400094" sldId="282"/>
            <ac:spMk id="8" creationId="{43C823D3-D619-407C-89E0-C6F6B1E7A42A}"/>
          </ac:spMkLst>
        </pc:spChg>
        <pc:spChg chg="del">
          <ac:chgData name="Dylan Astrup" userId="56b1825f-da8e-4cf8-aad7-60ebaa314d46" providerId="ADAL" clId="{2F4AFC2C-949B-4937-B409-8BD72BF6E983}" dt="2022-09-30T19:18:13.852" v="6"/>
          <ac:spMkLst>
            <pc:docMk/>
            <pc:sldMk cId="2879400094" sldId="282"/>
            <ac:spMk id="10" creationId="{047F8E3E-2FFA-4A0F-B3C7-E57ADDCFB415}"/>
          </ac:spMkLst>
        </pc:spChg>
        <pc:grpChg chg="del">
          <ac:chgData name="Dylan Astrup" userId="56b1825f-da8e-4cf8-aad7-60ebaa314d46" providerId="ADAL" clId="{2F4AFC2C-949B-4937-B409-8BD72BF6E983}" dt="2022-09-30T19:18:13.852" v="6"/>
          <ac:grpSpMkLst>
            <pc:docMk/>
            <pc:sldMk cId="2879400094" sldId="282"/>
            <ac:grpSpMk id="12" creationId="{33D939F1-7ABE-4D0E-946A-43F37F556AFD}"/>
          </ac:grpSpMkLst>
        </pc:grpChg>
        <pc:grpChg chg="del">
          <ac:chgData name="Dylan Astrup" userId="56b1825f-da8e-4cf8-aad7-60ebaa314d46" providerId="ADAL" clId="{2F4AFC2C-949B-4937-B409-8BD72BF6E983}" dt="2022-09-30T19:18:13.852" v="6"/>
          <ac:grpSpMkLst>
            <pc:docMk/>
            <pc:sldMk cId="2879400094" sldId="282"/>
            <ac:grpSpMk id="18" creationId="{9DB3963A-4187-4A72-9DA4-CA6BADE22931}"/>
          </ac:grpSpMkLst>
        </pc:grpChg>
      </pc:sldChg>
      <pc:sldChg chg="delSp add del setBg delDesignElem">
        <pc:chgData name="Dylan Astrup" userId="56b1825f-da8e-4cf8-aad7-60ebaa314d46" providerId="ADAL" clId="{2F4AFC2C-949B-4937-B409-8BD72BF6E983}" dt="2022-09-30T19:23:17.787" v="17" actId="47"/>
        <pc:sldMkLst>
          <pc:docMk/>
          <pc:sldMk cId="4069951258" sldId="282"/>
        </pc:sldMkLst>
        <pc:spChg chg="del">
          <ac:chgData name="Dylan Astrup" userId="56b1825f-da8e-4cf8-aad7-60ebaa314d46" providerId="ADAL" clId="{2F4AFC2C-949B-4937-B409-8BD72BF6E983}" dt="2022-09-30T19:23:13.076" v="16"/>
          <ac:spMkLst>
            <pc:docMk/>
            <pc:sldMk cId="4069951258" sldId="282"/>
            <ac:spMk id="8" creationId="{D038248A-211C-4EEC-8401-C761B929FB52}"/>
          </ac:spMkLst>
        </pc:spChg>
        <pc:spChg chg="del">
          <ac:chgData name="Dylan Astrup" userId="56b1825f-da8e-4cf8-aad7-60ebaa314d46" providerId="ADAL" clId="{2F4AFC2C-949B-4937-B409-8BD72BF6E983}" dt="2022-09-30T19:23:13.076" v="16"/>
          <ac:spMkLst>
            <pc:docMk/>
            <pc:sldMk cId="4069951258" sldId="282"/>
            <ac:spMk id="10" creationId="{C30A849F-66D9-40C8-BEC8-35AFF8F4568F}"/>
          </ac:spMkLst>
        </pc:spChg>
        <pc:grpChg chg="del">
          <ac:chgData name="Dylan Astrup" userId="56b1825f-da8e-4cf8-aad7-60ebaa314d46" providerId="ADAL" clId="{2F4AFC2C-949B-4937-B409-8BD72BF6E983}" dt="2022-09-30T19:23:13.076" v="16"/>
          <ac:grpSpMkLst>
            <pc:docMk/>
            <pc:sldMk cId="4069951258" sldId="282"/>
            <ac:grpSpMk id="12" creationId="{04542298-A2B1-480F-A11C-A40EDD19B857}"/>
          </ac:grpSpMkLst>
        </pc:grpChg>
        <pc:grpChg chg="del">
          <ac:chgData name="Dylan Astrup" userId="56b1825f-da8e-4cf8-aad7-60ebaa314d46" providerId="ADAL" clId="{2F4AFC2C-949B-4937-B409-8BD72BF6E983}" dt="2022-09-30T19:23:13.076" v="16"/>
          <ac:grpSpMkLst>
            <pc:docMk/>
            <pc:sldMk cId="4069951258" sldId="282"/>
            <ac:grpSpMk id="18" creationId="{2A5C9C35-2375-49EB-B99C-17C87D42FE7C}"/>
          </ac:grpSpMkLst>
        </pc:grpChg>
      </pc:sldChg>
      <pc:sldChg chg="delSp add del setBg delDesignElem">
        <pc:chgData name="Dylan Astrup" userId="56b1825f-da8e-4cf8-aad7-60ebaa314d46" providerId="ADAL" clId="{2F4AFC2C-949B-4937-B409-8BD72BF6E983}" dt="2022-09-30T19:19:16.977" v="14" actId="47"/>
        <pc:sldMkLst>
          <pc:docMk/>
          <pc:sldMk cId="4116586332" sldId="282"/>
        </pc:sldMkLst>
        <pc:spChg chg="del">
          <ac:chgData name="Dylan Astrup" userId="56b1825f-da8e-4cf8-aad7-60ebaa314d46" providerId="ADAL" clId="{2F4AFC2C-949B-4937-B409-8BD72BF6E983}" dt="2022-09-30T19:19:15.630" v="13"/>
          <ac:spMkLst>
            <pc:docMk/>
            <pc:sldMk cId="4116586332" sldId="282"/>
            <ac:spMk id="8" creationId="{D038248A-211C-4EEC-8401-C761B929FB52}"/>
          </ac:spMkLst>
        </pc:spChg>
        <pc:spChg chg="del">
          <ac:chgData name="Dylan Astrup" userId="56b1825f-da8e-4cf8-aad7-60ebaa314d46" providerId="ADAL" clId="{2F4AFC2C-949B-4937-B409-8BD72BF6E983}" dt="2022-09-30T19:19:15.630" v="13"/>
          <ac:spMkLst>
            <pc:docMk/>
            <pc:sldMk cId="4116586332" sldId="282"/>
            <ac:spMk id="10" creationId="{C30A849F-66D9-40C8-BEC8-35AFF8F4568F}"/>
          </ac:spMkLst>
        </pc:spChg>
        <pc:grpChg chg="del">
          <ac:chgData name="Dylan Astrup" userId="56b1825f-da8e-4cf8-aad7-60ebaa314d46" providerId="ADAL" clId="{2F4AFC2C-949B-4937-B409-8BD72BF6E983}" dt="2022-09-30T19:19:15.630" v="13"/>
          <ac:grpSpMkLst>
            <pc:docMk/>
            <pc:sldMk cId="4116586332" sldId="282"/>
            <ac:grpSpMk id="12" creationId="{04542298-A2B1-480F-A11C-A40EDD19B857}"/>
          </ac:grpSpMkLst>
        </pc:grpChg>
        <pc:grpChg chg="del">
          <ac:chgData name="Dylan Astrup" userId="56b1825f-da8e-4cf8-aad7-60ebaa314d46" providerId="ADAL" clId="{2F4AFC2C-949B-4937-B409-8BD72BF6E983}" dt="2022-09-30T19:19:15.630" v="13"/>
          <ac:grpSpMkLst>
            <pc:docMk/>
            <pc:sldMk cId="4116586332" sldId="282"/>
            <ac:grpSpMk id="18" creationId="{2A5C9C35-2375-49EB-B99C-17C87D42FE7C}"/>
          </ac:grpSpMkLst>
        </pc:grpChg>
      </pc:sldChg>
      <pc:sldChg chg="addSp delSp modSp new mod ord">
        <pc:chgData name="Dylan Astrup" userId="56b1825f-da8e-4cf8-aad7-60ebaa314d46" providerId="ADAL" clId="{2F4AFC2C-949B-4937-B409-8BD72BF6E983}" dt="2022-09-30T20:47:56.386" v="697" actId="1076"/>
        <pc:sldMkLst>
          <pc:docMk/>
          <pc:sldMk cId="844706321" sldId="283"/>
        </pc:sldMkLst>
        <pc:spChg chg="mod">
          <ac:chgData name="Dylan Astrup" userId="56b1825f-da8e-4cf8-aad7-60ebaa314d46" providerId="ADAL" clId="{2F4AFC2C-949B-4937-B409-8BD72BF6E983}" dt="2022-09-30T20:47:39.615" v="695" actId="1076"/>
          <ac:spMkLst>
            <pc:docMk/>
            <pc:sldMk cId="844706321" sldId="283"/>
            <ac:spMk id="2" creationId="{2D703232-B4C7-F0AF-A67A-32D1FBE2190A}"/>
          </ac:spMkLst>
        </pc:spChg>
        <pc:spChg chg="del">
          <ac:chgData name="Dylan Astrup" userId="56b1825f-da8e-4cf8-aad7-60ebaa314d46" providerId="ADAL" clId="{2F4AFC2C-949B-4937-B409-8BD72BF6E983}" dt="2022-09-30T20:41:34.414" v="644" actId="478"/>
          <ac:spMkLst>
            <pc:docMk/>
            <pc:sldMk cId="844706321" sldId="283"/>
            <ac:spMk id="3" creationId="{948BAE71-7F52-C35A-B3A0-544E8117704C}"/>
          </ac:spMkLst>
        </pc:spChg>
        <pc:spChg chg="add del mod">
          <ac:chgData name="Dylan Astrup" userId="56b1825f-da8e-4cf8-aad7-60ebaa314d46" providerId="ADAL" clId="{2F4AFC2C-949B-4937-B409-8BD72BF6E983}" dt="2022-09-30T20:23:36.309" v="417" actId="478"/>
          <ac:spMkLst>
            <pc:docMk/>
            <pc:sldMk cId="844706321" sldId="283"/>
            <ac:spMk id="4" creationId="{CE962819-1B2C-AD77-FFA7-9D20F2526426}"/>
          </ac:spMkLst>
        </pc:spChg>
        <pc:graphicFrameChg chg="add mod modGraphic">
          <ac:chgData name="Dylan Astrup" userId="56b1825f-da8e-4cf8-aad7-60ebaa314d46" providerId="ADAL" clId="{2F4AFC2C-949B-4937-B409-8BD72BF6E983}" dt="2022-09-30T20:47:46.581" v="696" actId="1076"/>
          <ac:graphicFrameMkLst>
            <pc:docMk/>
            <pc:sldMk cId="844706321" sldId="283"/>
            <ac:graphicFrameMk id="13" creationId="{ADBF278D-F7DF-A35D-62F6-8A02B56E5EC2}"/>
          </ac:graphicFrameMkLst>
        </pc:graphicFrame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5" creationId="{01C7CD3B-E0BB-D76B-9E85-FD673F2159D7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6" creationId="{7F4A5417-02FF-51C3-8AC3-6A51491EC31D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7" creationId="{01EDE1D1-7F39-FBC9-C629-A3369C4A32D8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8" creationId="{A902301C-B99E-F791-DA9E-089BB93D1F10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9" creationId="{96B4B95D-8673-B2A5-3163-E27E9F544866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10" creationId="{BBF955CB-7D60-2C3F-B923-B8E13E16F368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11" creationId="{DADDC1B7-45E8-9103-CAE0-A7D94971DE6B}"/>
          </ac:picMkLst>
        </pc:picChg>
        <pc:picChg chg="add mod">
          <ac:chgData name="Dylan Astrup" userId="56b1825f-da8e-4cf8-aad7-60ebaa314d46" providerId="ADAL" clId="{2F4AFC2C-949B-4937-B409-8BD72BF6E983}" dt="2022-09-30T20:37:23.345" v="522"/>
          <ac:picMkLst>
            <pc:docMk/>
            <pc:sldMk cId="844706321" sldId="283"/>
            <ac:picMk id="12" creationId="{CB35BC41-ADCB-C148-0A34-9935A9F5B0A1}"/>
          </ac:picMkLst>
        </pc:picChg>
      </pc:sldChg>
      <pc:sldMasterChg chg="delSldLayout modSldLayout sldLayoutOrd">
        <pc:chgData name="Dylan Astrup" userId="56b1825f-da8e-4cf8-aad7-60ebaa314d46" providerId="ADAL" clId="{2F4AFC2C-949B-4937-B409-8BD72BF6E983}" dt="2022-09-30T20:36:44.563" v="511" actId="207"/>
        <pc:sldMasterMkLst>
          <pc:docMk/>
          <pc:sldMasterMk cId="2460954070" sldId="2147483660"/>
        </pc:sldMasterMkLst>
        <pc:sldLayoutChg chg="addSp delSp modSp mod">
          <pc:chgData name="Dylan Astrup" userId="56b1825f-da8e-4cf8-aad7-60ebaa314d46" providerId="ADAL" clId="{2F4AFC2C-949B-4937-B409-8BD72BF6E983}" dt="2022-09-30T19:52:32.345" v="181" actId="1076"/>
          <pc:sldLayoutMkLst>
            <pc:docMk/>
            <pc:sldMasterMk cId="2460954070" sldId="2147483660"/>
            <pc:sldLayoutMk cId="949138452" sldId="2147483662"/>
          </pc:sldLayoutMkLst>
          <pc:spChg chg="add mod">
            <ac:chgData name="Dylan Astrup" userId="56b1825f-da8e-4cf8-aad7-60ebaa314d46" providerId="ADAL" clId="{2F4AFC2C-949B-4937-B409-8BD72BF6E983}" dt="2022-09-30T19:48:27.657" v="147" actId="14100"/>
            <ac:spMkLst>
              <pc:docMk/>
              <pc:sldMasterMk cId="2460954070" sldId="2147483660"/>
              <pc:sldLayoutMk cId="949138452" sldId="2147483662"/>
              <ac:spMk id="7" creationId="{F3971245-09B9-3EEF-B9E1-D58D72B0158B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14" creationId="{86E83852-243F-DE32-B8C6-ACAD07823D11}"/>
            </ac:spMkLst>
          </pc:spChg>
          <pc:spChg chg="add del mod">
            <ac:chgData name="Dylan Astrup" userId="56b1825f-da8e-4cf8-aad7-60ebaa314d46" providerId="ADAL" clId="{2F4AFC2C-949B-4937-B409-8BD72BF6E983}" dt="2022-09-30T19:49:28.792" v="155" actId="478"/>
            <ac:spMkLst>
              <pc:docMk/>
              <pc:sldMasterMk cId="2460954070" sldId="2147483660"/>
              <pc:sldLayoutMk cId="949138452" sldId="2147483662"/>
              <ac:spMk id="19" creationId="{DC67875B-1F82-B3A7-C031-AB29732CB47C}"/>
            </ac:spMkLst>
          </pc:spChg>
          <pc:spChg chg="add del mod">
            <ac:chgData name="Dylan Astrup" userId="56b1825f-da8e-4cf8-aad7-60ebaa314d46" providerId="ADAL" clId="{2F4AFC2C-949B-4937-B409-8BD72BF6E983}" dt="2022-09-30T19:49:44.637" v="158" actId="478"/>
            <ac:spMkLst>
              <pc:docMk/>
              <pc:sldMasterMk cId="2460954070" sldId="2147483660"/>
              <pc:sldLayoutMk cId="949138452" sldId="2147483662"/>
              <ac:spMk id="22" creationId="{307AA16F-0D80-6A0F-7AAF-E728994F4E8D}"/>
            </ac:spMkLst>
          </pc:spChg>
          <pc:spChg chg="add del mod">
            <ac:chgData name="Dylan Astrup" userId="56b1825f-da8e-4cf8-aad7-60ebaa314d46" providerId="ADAL" clId="{2F4AFC2C-949B-4937-B409-8BD72BF6E983}" dt="2022-09-30T19:50:14.467" v="162" actId="478"/>
            <ac:spMkLst>
              <pc:docMk/>
              <pc:sldMasterMk cId="2460954070" sldId="2147483660"/>
              <pc:sldLayoutMk cId="949138452" sldId="2147483662"/>
              <ac:spMk id="23" creationId="{02896F46-7EBD-09AA-D38A-3EE5150CA3D9}"/>
            </ac:spMkLst>
          </pc:spChg>
          <pc:spChg chg="add del mod">
            <ac:chgData name="Dylan Astrup" userId="56b1825f-da8e-4cf8-aad7-60ebaa314d46" providerId="ADAL" clId="{2F4AFC2C-949B-4937-B409-8BD72BF6E983}" dt="2022-09-30T19:50:35.027" v="166" actId="478"/>
            <ac:spMkLst>
              <pc:docMk/>
              <pc:sldMasterMk cId="2460954070" sldId="2147483660"/>
              <pc:sldLayoutMk cId="949138452" sldId="2147483662"/>
              <ac:spMk id="26" creationId="{6CA33C08-5202-8A4C-559D-4E87B5469FCF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29" creationId="{9B1FD1D2-B7FC-6BBA-8ECB-43983BB6C2F6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30" creationId="{772BBC51-8BB3-626C-1D8F-DEB375A9B90A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31" creationId="{72D3CE9B-E495-8F09-DA3B-4A4474B3BB6D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32" creationId="{9375FE21-6B3C-5086-0D5C-84B19C9340D5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33" creationId="{944D54E1-410B-15BD-EBBF-36D08B93C432}"/>
            </ac:spMkLst>
          </pc:spChg>
          <pc:picChg chg="add del mod">
            <ac:chgData name="Dylan Astrup" userId="56b1825f-da8e-4cf8-aad7-60ebaa314d46" providerId="ADAL" clId="{2F4AFC2C-949B-4937-B409-8BD72BF6E983}" dt="2022-09-30T19:30:11.094" v="27" actId="478"/>
            <ac:picMkLst>
              <pc:docMk/>
              <pc:sldMasterMk cId="2460954070" sldId="2147483660"/>
              <pc:sldLayoutMk cId="949138452" sldId="2147483662"/>
              <ac:picMk id="9" creationId="{A17DCDC8-789E-428E-B7CD-4A6EF945B6F5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11" creationId="{3EF14A35-5113-3ADA-1D26-CA55D27FB21F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16" creationId="{26103D8B-34A0-A93D-CCC3-4FDC74A2490E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18" creationId="{5717F5B6-5ED1-449A-002E-5AC432CCCDDC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21" creationId="{ACBBE8A7-E995-F5AE-9AAF-979FC8E409F3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25" creationId="{597E6794-9654-8C4F-E13D-38DCABD60056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28" creationId="{6B7A330A-B1E6-8C41-3746-645DEBC3260E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35" creationId="{247830E0-FC42-3A5E-9F49-DEA5B8E6FE48}"/>
            </ac:picMkLst>
          </pc:picChg>
          <pc:cxnChg chg="add del">
            <ac:chgData name="Dylan Astrup" userId="56b1825f-da8e-4cf8-aad7-60ebaa314d46" providerId="ADAL" clId="{2F4AFC2C-949B-4937-B409-8BD72BF6E983}" dt="2022-09-30T19:37:11.233" v="34" actId="478"/>
            <ac:cxnSpMkLst>
              <pc:docMk/>
              <pc:sldMasterMk cId="2460954070" sldId="2147483660"/>
              <pc:sldLayoutMk cId="949138452" sldId="2147483662"/>
              <ac:cxnSpMk id="13" creationId="{AEC30D57-5BA7-79D1-362F-AF5C2D780062}"/>
            </ac:cxnSpMkLst>
          </pc:cxnChg>
        </pc:sldLayoutChg>
        <pc:sldLayoutChg chg="modSp del mod">
          <pc:chgData name="Dylan Astrup" userId="56b1825f-da8e-4cf8-aad7-60ebaa314d46" providerId="ADAL" clId="{2F4AFC2C-949B-4937-B409-8BD72BF6E983}" dt="2022-09-30T19:55:51.689" v="196" actId="2696"/>
          <pc:sldLayoutMkLst>
            <pc:docMk/>
            <pc:sldMasterMk cId="2460954070" sldId="2147483660"/>
            <pc:sldLayoutMk cId="2158416674" sldId="2147483672"/>
          </pc:sldLayoutMkLst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14" creationId="{86E83852-243F-DE32-B8C6-ACAD07823D11}"/>
            </ac:spMkLst>
          </pc:spChg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29" creationId="{9B1FD1D2-B7FC-6BBA-8ECB-43983BB6C2F6}"/>
            </ac:spMkLst>
          </pc:spChg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30" creationId="{772BBC51-8BB3-626C-1D8F-DEB375A9B90A}"/>
            </ac:spMkLst>
          </pc:spChg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31" creationId="{72D3CE9B-E495-8F09-DA3B-4A4474B3BB6D}"/>
            </ac:spMkLst>
          </pc:spChg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32" creationId="{9375FE21-6B3C-5086-0D5C-84B19C9340D5}"/>
            </ac:spMkLst>
          </pc:spChg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33" creationId="{944D54E1-410B-15BD-EBBF-36D08B93C432}"/>
            </ac:spMkLst>
          </pc:spChg>
          <pc:picChg chg="mod">
            <ac:chgData name="Dylan Astrup" userId="56b1825f-da8e-4cf8-aad7-60ebaa314d46" providerId="ADAL" clId="{2F4AFC2C-949B-4937-B409-8BD72BF6E983}" dt="2022-09-30T19:53:49.675" v="184" actId="1076"/>
            <ac:picMkLst>
              <pc:docMk/>
              <pc:sldMasterMk cId="2460954070" sldId="2147483660"/>
              <pc:sldLayoutMk cId="2158416674" sldId="2147483672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35" creationId="{247830E0-FC42-3A5E-9F49-DEA5B8E6FE48}"/>
            </ac:picMkLst>
          </pc:picChg>
        </pc:sldLayoutChg>
        <pc:sldLayoutChg chg="addSp delSp modSp mod ord">
          <pc:chgData name="Dylan Astrup" userId="56b1825f-da8e-4cf8-aad7-60ebaa314d46" providerId="ADAL" clId="{2F4AFC2C-949B-4937-B409-8BD72BF6E983}" dt="2022-09-30T20:35:30.891" v="501" actId="207"/>
          <pc:sldLayoutMkLst>
            <pc:docMk/>
            <pc:sldMasterMk cId="2460954070" sldId="2147483660"/>
            <pc:sldLayoutMk cId="1290251596" sldId="2147483673"/>
          </pc:sldLayoutMkLst>
          <pc:spChg chg="mod">
            <ac:chgData name="Dylan Astrup" userId="56b1825f-da8e-4cf8-aad7-60ebaa314d46" providerId="ADAL" clId="{2F4AFC2C-949B-4937-B409-8BD72BF6E983}" dt="2022-09-30T20:35:30.891" v="501" actId="207"/>
            <ac:spMkLst>
              <pc:docMk/>
              <pc:sldMasterMk cId="2460954070" sldId="2147483660"/>
              <pc:sldLayoutMk cId="1290251596" sldId="2147483673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2.250" v="302" actId="478"/>
            <ac:spMkLst>
              <pc:docMk/>
              <pc:sldMasterMk cId="2460954070" sldId="2147483660"/>
              <pc:sldLayoutMk cId="1290251596" sldId="2147483673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2.250" v="302" actId="478"/>
            <ac:spMkLst>
              <pc:docMk/>
              <pc:sldMasterMk cId="2460954070" sldId="2147483660"/>
              <pc:sldLayoutMk cId="1290251596" sldId="2147483673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2.250" v="302" actId="478"/>
            <ac:spMkLst>
              <pc:docMk/>
              <pc:sldMasterMk cId="2460954070" sldId="2147483660"/>
              <pc:sldLayoutMk cId="1290251596" sldId="2147483673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4:01.259" v="266"/>
            <ac:spMkLst>
              <pc:docMk/>
              <pc:sldMasterMk cId="2460954070" sldId="2147483660"/>
              <pc:sldLayoutMk cId="1290251596" sldId="2147483673"/>
              <ac:spMk id="8" creationId="{C10624ED-A39E-BFF9-5CF4-7F2DD4A2A4C5}"/>
            </ac:spMkLst>
          </pc:spChg>
          <pc:spChg chg="del mod">
            <ac:chgData name="Dylan Astrup" userId="56b1825f-da8e-4cf8-aad7-60ebaa314d46" providerId="ADAL" clId="{2F4AFC2C-949B-4937-B409-8BD72BF6E983}" dt="2022-09-30T19:55:17.811" v="189" actId="478"/>
            <ac:spMkLst>
              <pc:docMk/>
              <pc:sldMasterMk cId="2460954070" sldId="2147483660"/>
              <pc:sldLayoutMk cId="1290251596" sldId="2147483673"/>
              <ac:spMk id="14" creationId="{86E83852-243F-DE32-B8C6-ACAD07823D11}"/>
            </ac:spMkLst>
          </pc:spChg>
          <pc:spChg chg="del mod">
            <ac:chgData name="Dylan Astrup" userId="56b1825f-da8e-4cf8-aad7-60ebaa314d46" providerId="ADAL" clId="{2F4AFC2C-949B-4937-B409-8BD72BF6E983}" dt="2022-09-30T19:55:19.818" v="190" actId="478"/>
            <ac:spMkLst>
              <pc:docMk/>
              <pc:sldMasterMk cId="2460954070" sldId="2147483660"/>
              <pc:sldLayoutMk cId="1290251596" sldId="2147483673"/>
              <ac:spMk id="29" creationId="{9B1FD1D2-B7FC-6BBA-8ECB-43983BB6C2F6}"/>
            </ac:spMkLst>
          </pc:spChg>
          <pc:spChg chg="del mod">
            <ac:chgData name="Dylan Astrup" userId="56b1825f-da8e-4cf8-aad7-60ebaa314d46" providerId="ADAL" clId="{2F4AFC2C-949B-4937-B409-8BD72BF6E983}" dt="2022-09-30T19:55:21.244" v="191" actId="478"/>
            <ac:spMkLst>
              <pc:docMk/>
              <pc:sldMasterMk cId="2460954070" sldId="2147483660"/>
              <pc:sldLayoutMk cId="1290251596" sldId="2147483673"/>
              <ac:spMk id="30" creationId="{772BBC51-8BB3-626C-1D8F-DEB375A9B90A}"/>
            </ac:spMkLst>
          </pc:spChg>
          <pc:spChg chg="del mod">
            <ac:chgData name="Dylan Astrup" userId="56b1825f-da8e-4cf8-aad7-60ebaa314d46" providerId="ADAL" clId="{2F4AFC2C-949B-4937-B409-8BD72BF6E983}" dt="2022-09-30T19:55:23.024" v="192" actId="478"/>
            <ac:spMkLst>
              <pc:docMk/>
              <pc:sldMasterMk cId="2460954070" sldId="2147483660"/>
              <pc:sldLayoutMk cId="1290251596" sldId="2147483673"/>
              <ac:spMk id="31" creationId="{72D3CE9B-E495-8F09-DA3B-4A4474B3BB6D}"/>
            </ac:spMkLst>
          </pc:spChg>
          <pc:spChg chg="del mod">
            <ac:chgData name="Dylan Astrup" userId="56b1825f-da8e-4cf8-aad7-60ebaa314d46" providerId="ADAL" clId="{2F4AFC2C-949B-4937-B409-8BD72BF6E983}" dt="2022-09-30T19:55:24.650" v="193" actId="478"/>
            <ac:spMkLst>
              <pc:docMk/>
              <pc:sldMasterMk cId="2460954070" sldId="2147483660"/>
              <pc:sldLayoutMk cId="1290251596" sldId="2147483673"/>
              <ac:spMk id="32" creationId="{9375FE21-6B3C-5086-0D5C-84B19C9340D5}"/>
            </ac:spMkLst>
          </pc:spChg>
          <pc:spChg chg="del mod">
            <ac:chgData name="Dylan Astrup" userId="56b1825f-da8e-4cf8-aad7-60ebaa314d46" providerId="ADAL" clId="{2F4AFC2C-949B-4937-B409-8BD72BF6E983}" dt="2022-09-30T19:55:26.246" v="194" actId="478"/>
            <ac:spMkLst>
              <pc:docMk/>
              <pc:sldMasterMk cId="2460954070" sldId="2147483660"/>
              <pc:sldLayoutMk cId="1290251596" sldId="2147483673"/>
              <ac:spMk id="33" creationId="{944D54E1-410B-15BD-EBBF-36D08B93C432}"/>
            </ac:spMkLst>
          </pc:spChg>
          <pc:picChg chg="add mod">
            <ac:chgData name="Dylan Astrup" userId="56b1825f-da8e-4cf8-aad7-60ebaa314d46" providerId="ADAL" clId="{2F4AFC2C-949B-4937-B409-8BD72BF6E983}" dt="2022-09-30T20:10:29.772" v="319"/>
            <ac:picMkLst>
              <pc:docMk/>
              <pc:sldMasterMk cId="2460954070" sldId="2147483660"/>
              <pc:sldLayoutMk cId="1290251596" sldId="2147483673"/>
              <ac:picMk id="9" creationId="{342E88E6-2328-3DF9-89E2-0619F7B07D7D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35" creationId="{247830E0-FC42-3A5E-9F49-DEA5B8E6FE48}"/>
            </ac:picMkLst>
          </pc:picChg>
        </pc:sldLayoutChg>
        <pc:sldLayoutChg chg="del">
          <pc:chgData name="Dylan Astrup" userId="56b1825f-da8e-4cf8-aad7-60ebaa314d46" providerId="ADAL" clId="{2F4AFC2C-949B-4937-B409-8BD72BF6E983}" dt="2022-09-30T19:54:19.616" v="186" actId="2696"/>
          <pc:sldLayoutMkLst>
            <pc:docMk/>
            <pc:sldMasterMk cId="2460954070" sldId="2147483660"/>
            <pc:sldLayoutMk cId="3364783138" sldId="2147483673"/>
          </pc:sldLayoutMkLst>
        </pc:sldLayoutChg>
        <pc:sldLayoutChg chg="addSp delSp modSp mod ord">
          <pc:chgData name="Dylan Astrup" userId="56b1825f-da8e-4cf8-aad7-60ebaa314d46" providerId="ADAL" clId="{2F4AFC2C-949B-4937-B409-8BD72BF6E983}" dt="2022-09-30T20:34:58.899" v="495" actId="207"/>
          <pc:sldLayoutMkLst>
            <pc:docMk/>
            <pc:sldMasterMk cId="2460954070" sldId="2147483660"/>
            <pc:sldLayoutMk cId="1742167557" sldId="2147483674"/>
          </pc:sldLayoutMkLst>
          <pc:spChg chg="mod">
            <ac:chgData name="Dylan Astrup" userId="56b1825f-da8e-4cf8-aad7-60ebaa314d46" providerId="ADAL" clId="{2F4AFC2C-949B-4937-B409-8BD72BF6E983}" dt="2022-09-30T20:34:58.899" v="495" actId="207"/>
            <ac:spMkLst>
              <pc:docMk/>
              <pc:sldMasterMk cId="2460954070" sldId="2147483660"/>
              <pc:sldLayoutMk cId="1742167557" sldId="2147483674"/>
              <ac:spMk id="2" creationId="{00000000-0000-0000-0000-000000000000}"/>
            </ac:spMkLst>
          </pc:spChg>
          <pc:spChg chg="mod">
            <ac:chgData name="Dylan Astrup" userId="56b1825f-da8e-4cf8-aad7-60ebaa314d46" providerId="ADAL" clId="{2F4AFC2C-949B-4937-B409-8BD72BF6E983}" dt="2022-09-30T20:04:19.228" v="297" actId="20577"/>
            <ac:spMkLst>
              <pc:docMk/>
              <pc:sldMasterMk cId="2460954070" sldId="2147483660"/>
              <pc:sldLayoutMk cId="1742167557" sldId="2147483674"/>
              <ac:spMk id="3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25.945" v="300" actId="478"/>
            <ac:spMkLst>
              <pc:docMk/>
              <pc:sldMasterMk cId="2460954070" sldId="2147483660"/>
              <pc:sldLayoutMk cId="1742167557" sldId="2147483674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24.779" v="299" actId="478"/>
            <ac:spMkLst>
              <pc:docMk/>
              <pc:sldMasterMk cId="2460954070" sldId="2147483660"/>
              <pc:sldLayoutMk cId="1742167557" sldId="2147483674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23.050" v="298" actId="478"/>
            <ac:spMkLst>
              <pc:docMk/>
              <pc:sldMasterMk cId="2460954070" sldId="2147483660"/>
              <pc:sldLayoutMk cId="1742167557" sldId="2147483674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4:05.224" v="268"/>
            <ac:spMkLst>
              <pc:docMk/>
              <pc:sldMasterMk cId="2460954070" sldId="2147483660"/>
              <pc:sldLayoutMk cId="1742167557" sldId="2147483674"/>
              <ac:spMk id="8" creationId="{086FB3A9-9589-EEDD-7CC8-56C7820E1B04}"/>
            </ac:spMkLst>
          </pc:spChg>
          <pc:picChg chg="add mod">
            <ac:chgData name="Dylan Astrup" userId="56b1825f-da8e-4cf8-aad7-60ebaa314d46" providerId="ADAL" clId="{2F4AFC2C-949B-4937-B409-8BD72BF6E983}" dt="2022-09-30T20:10:20.746" v="317" actId="1076"/>
            <ac:picMkLst>
              <pc:docMk/>
              <pc:sldMasterMk cId="2460954070" sldId="2147483660"/>
              <pc:sldLayoutMk cId="1742167557" sldId="2147483674"/>
              <ac:picMk id="10" creationId="{9CFF4488-EC1C-9B65-E587-0B02DAA5F476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35" creationId="{247830E0-FC42-3A5E-9F49-DEA5B8E6FE48}"/>
            </ac:picMkLst>
          </pc:picChg>
        </pc:sldLayoutChg>
        <pc:sldLayoutChg chg="addSp delSp modSp mod">
          <pc:chgData name="Dylan Astrup" userId="56b1825f-da8e-4cf8-aad7-60ebaa314d46" providerId="ADAL" clId="{2F4AFC2C-949B-4937-B409-8BD72BF6E983}" dt="2022-09-30T20:35:19.294" v="499" actId="207"/>
          <pc:sldLayoutMkLst>
            <pc:docMk/>
            <pc:sldMasterMk cId="2460954070" sldId="2147483660"/>
            <pc:sldLayoutMk cId="3312918369" sldId="2147483675"/>
          </pc:sldLayoutMkLst>
          <pc:spChg chg="mod">
            <ac:chgData name="Dylan Astrup" userId="56b1825f-da8e-4cf8-aad7-60ebaa314d46" providerId="ADAL" clId="{2F4AFC2C-949B-4937-B409-8BD72BF6E983}" dt="2022-09-30T20:35:19.294" v="499" actId="207"/>
            <ac:spMkLst>
              <pc:docMk/>
              <pc:sldMasterMk cId="2460954070" sldId="2147483660"/>
              <pc:sldLayoutMk cId="3312918369" sldId="2147483675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37.368" v="301" actId="478"/>
            <ac:spMkLst>
              <pc:docMk/>
              <pc:sldMasterMk cId="2460954070" sldId="2147483660"/>
              <pc:sldLayoutMk cId="3312918369" sldId="2147483675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37.368" v="301" actId="478"/>
            <ac:spMkLst>
              <pc:docMk/>
              <pc:sldMasterMk cId="2460954070" sldId="2147483660"/>
              <pc:sldLayoutMk cId="3312918369" sldId="2147483675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37.368" v="301" actId="478"/>
            <ac:spMkLst>
              <pc:docMk/>
              <pc:sldMasterMk cId="2460954070" sldId="2147483660"/>
              <pc:sldLayoutMk cId="3312918369" sldId="2147483675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4:03.230" v="267"/>
            <ac:spMkLst>
              <pc:docMk/>
              <pc:sldMasterMk cId="2460954070" sldId="2147483660"/>
              <pc:sldLayoutMk cId="3312918369" sldId="2147483675"/>
              <ac:spMk id="8" creationId="{365103E2-0ED5-F120-33A9-9E79B7886F4D}"/>
            </ac:spMkLst>
          </pc:spChg>
          <pc:picChg chg="add mod">
            <ac:chgData name="Dylan Astrup" userId="56b1825f-da8e-4cf8-aad7-60ebaa314d46" providerId="ADAL" clId="{2F4AFC2C-949B-4937-B409-8BD72BF6E983}" dt="2022-09-30T20:10:28.194" v="318"/>
            <ac:picMkLst>
              <pc:docMk/>
              <pc:sldMasterMk cId="2460954070" sldId="2147483660"/>
              <pc:sldLayoutMk cId="3312918369" sldId="2147483675"/>
              <ac:picMk id="9" creationId="{BC5F5603-E4AD-7BC0-7843-73BD8F5F78DD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35" creationId="{247830E0-FC42-3A5E-9F49-DEA5B8E6FE48}"/>
            </ac:picMkLst>
          </pc:picChg>
        </pc:sldLayoutChg>
        <pc:sldLayoutChg chg="del">
          <pc:chgData name="Dylan Astrup" userId="56b1825f-da8e-4cf8-aad7-60ebaa314d46" providerId="ADAL" clId="{2F4AFC2C-949B-4937-B409-8BD72BF6E983}" dt="2022-09-30T19:57:16.229" v="202" actId="2696"/>
          <pc:sldLayoutMkLst>
            <pc:docMk/>
            <pc:sldMasterMk cId="2460954070" sldId="2147483660"/>
            <pc:sldLayoutMk cId="1788005966" sldId="2147483676"/>
          </pc:sldLayoutMkLst>
        </pc:sldLayoutChg>
        <pc:sldLayoutChg chg="addSp delSp modSp mod ord">
          <pc:chgData name="Dylan Astrup" userId="56b1825f-da8e-4cf8-aad7-60ebaa314d46" providerId="ADAL" clId="{2F4AFC2C-949B-4937-B409-8BD72BF6E983}" dt="2022-09-30T20:35:41.270" v="503" actId="207"/>
          <pc:sldLayoutMkLst>
            <pc:docMk/>
            <pc:sldMasterMk cId="2460954070" sldId="2147483660"/>
            <pc:sldLayoutMk cId="3004709526" sldId="2147483676"/>
          </pc:sldLayoutMkLst>
          <pc:spChg chg="mod">
            <ac:chgData name="Dylan Astrup" userId="56b1825f-da8e-4cf8-aad7-60ebaa314d46" providerId="ADAL" clId="{2F4AFC2C-949B-4937-B409-8BD72BF6E983}" dt="2022-09-30T20:35:41.270" v="503" actId="207"/>
            <ac:spMkLst>
              <pc:docMk/>
              <pc:sldMasterMk cId="2460954070" sldId="2147483660"/>
              <pc:sldLayoutMk cId="3004709526" sldId="2147483676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7.621" v="303" actId="478"/>
            <ac:spMkLst>
              <pc:docMk/>
              <pc:sldMasterMk cId="2460954070" sldId="2147483660"/>
              <pc:sldLayoutMk cId="3004709526" sldId="2147483676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7.621" v="303" actId="478"/>
            <ac:spMkLst>
              <pc:docMk/>
              <pc:sldMasterMk cId="2460954070" sldId="2147483660"/>
              <pc:sldLayoutMk cId="3004709526" sldId="2147483676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7.621" v="303" actId="478"/>
            <ac:spMkLst>
              <pc:docMk/>
              <pc:sldMasterMk cId="2460954070" sldId="2147483660"/>
              <pc:sldLayoutMk cId="3004709526" sldId="2147483676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3:59.379" v="265"/>
            <ac:spMkLst>
              <pc:docMk/>
              <pc:sldMasterMk cId="2460954070" sldId="2147483660"/>
              <pc:sldLayoutMk cId="3004709526" sldId="2147483676"/>
              <ac:spMk id="8" creationId="{95261F79-7A37-DB56-BAF0-E8375010D5F9}"/>
            </ac:spMkLst>
          </pc:spChg>
          <pc:picChg chg="add mod">
            <ac:chgData name="Dylan Astrup" userId="56b1825f-da8e-4cf8-aad7-60ebaa314d46" providerId="ADAL" clId="{2F4AFC2C-949B-4937-B409-8BD72BF6E983}" dt="2022-09-30T20:10:31.009" v="320"/>
            <ac:picMkLst>
              <pc:docMk/>
              <pc:sldMasterMk cId="2460954070" sldId="2147483660"/>
              <pc:sldLayoutMk cId="3004709526" sldId="2147483676"/>
              <ac:picMk id="9" creationId="{15B2002D-135C-2582-07C6-41FD3BD1FD52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35" creationId="{247830E0-FC42-3A5E-9F49-DEA5B8E6FE48}"/>
            </ac:picMkLst>
          </pc:picChg>
        </pc:sldLayoutChg>
        <pc:sldLayoutChg chg="addSp delSp modSp mod ord">
          <pc:chgData name="Dylan Astrup" userId="56b1825f-da8e-4cf8-aad7-60ebaa314d46" providerId="ADAL" clId="{2F4AFC2C-949B-4937-B409-8BD72BF6E983}" dt="2022-09-30T20:36:44.563" v="511" actId="207"/>
          <pc:sldLayoutMkLst>
            <pc:docMk/>
            <pc:sldMasterMk cId="2460954070" sldId="2147483660"/>
            <pc:sldLayoutMk cId="896006484" sldId="2147483677"/>
          </pc:sldLayoutMkLst>
          <pc:spChg chg="mod">
            <ac:chgData name="Dylan Astrup" userId="56b1825f-da8e-4cf8-aad7-60ebaa314d46" providerId="ADAL" clId="{2F4AFC2C-949B-4937-B409-8BD72BF6E983}" dt="2022-09-30T20:36:44.563" v="511" actId="207"/>
            <ac:spMkLst>
              <pc:docMk/>
              <pc:sldMasterMk cId="2460954070" sldId="2147483660"/>
              <pc:sldLayoutMk cId="896006484" sldId="2147483677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55.046" v="304" actId="478"/>
            <ac:spMkLst>
              <pc:docMk/>
              <pc:sldMasterMk cId="2460954070" sldId="2147483660"/>
              <pc:sldLayoutMk cId="896006484" sldId="2147483677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55.046" v="304" actId="478"/>
            <ac:spMkLst>
              <pc:docMk/>
              <pc:sldMasterMk cId="2460954070" sldId="2147483660"/>
              <pc:sldLayoutMk cId="896006484" sldId="2147483677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55.046" v="304" actId="478"/>
            <ac:spMkLst>
              <pc:docMk/>
              <pc:sldMasterMk cId="2460954070" sldId="2147483660"/>
              <pc:sldLayoutMk cId="896006484" sldId="2147483677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3:56.789" v="264"/>
            <ac:spMkLst>
              <pc:docMk/>
              <pc:sldMasterMk cId="2460954070" sldId="2147483660"/>
              <pc:sldLayoutMk cId="896006484" sldId="2147483677"/>
              <ac:spMk id="8" creationId="{01A2AAA1-FA6C-43DA-6E18-17C4B6F25A0A}"/>
            </ac:spMkLst>
          </pc:spChg>
          <pc:picChg chg="add mod">
            <ac:chgData name="Dylan Astrup" userId="56b1825f-da8e-4cf8-aad7-60ebaa314d46" providerId="ADAL" clId="{2F4AFC2C-949B-4937-B409-8BD72BF6E983}" dt="2022-09-30T20:10:32.926" v="321"/>
            <ac:picMkLst>
              <pc:docMk/>
              <pc:sldMasterMk cId="2460954070" sldId="2147483660"/>
              <pc:sldLayoutMk cId="896006484" sldId="2147483677"/>
              <ac:picMk id="9" creationId="{0769DC9B-D67B-8517-FC80-A414C5FA3D2D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35" creationId="{247830E0-FC42-3A5E-9F49-DEA5B8E6FE48}"/>
            </ac:picMkLst>
          </pc:picChg>
        </pc:sldLayoutChg>
        <pc:sldLayoutChg chg="addSp delSp modSp mod ord">
          <pc:chgData name="Dylan Astrup" userId="56b1825f-da8e-4cf8-aad7-60ebaa314d46" providerId="ADAL" clId="{2F4AFC2C-949B-4937-B409-8BD72BF6E983}" dt="2022-09-30T20:36:36.424" v="509" actId="207"/>
          <pc:sldLayoutMkLst>
            <pc:docMk/>
            <pc:sldMasterMk cId="2460954070" sldId="2147483660"/>
            <pc:sldLayoutMk cId="2929774336" sldId="2147483678"/>
          </pc:sldLayoutMkLst>
          <pc:spChg chg="mod">
            <ac:chgData name="Dylan Astrup" userId="56b1825f-da8e-4cf8-aad7-60ebaa314d46" providerId="ADAL" clId="{2F4AFC2C-949B-4937-B409-8BD72BF6E983}" dt="2022-09-30T20:36:36.424" v="509" actId="207"/>
            <ac:spMkLst>
              <pc:docMk/>
              <pc:sldMasterMk cId="2460954070" sldId="2147483660"/>
              <pc:sldLayoutMk cId="2929774336" sldId="2147483678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00.091" v="305" actId="478"/>
            <ac:spMkLst>
              <pc:docMk/>
              <pc:sldMasterMk cId="2460954070" sldId="2147483660"/>
              <pc:sldLayoutMk cId="2929774336" sldId="2147483678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00.091" v="305" actId="478"/>
            <ac:spMkLst>
              <pc:docMk/>
              <pc:sldMasterMk cId="2460954070" sldId="2147483660"/>
              <pc:sldLayoutMk cId="2929774336" sldId="2147483678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00.091" v="305" actId="478"/>
            <ac:spMkLst>
              <pc:docMk/>
              <pc:sldMasterMk cId="2460954070" sldId="2147483660"/>
              <pc:sldLayoutMk cId="2929774336" sldId="2147483678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3:55.246" v="263"/>
            <ac:spMkLst>
              <pc:docMk/>
              <pc:sldMasterMk cId="2460954070" sldId="2147483660"/>
              <pc:sldLayoutMk cId="2929774336" sldId="2147483678"/>
              <ac:spMk id="8" creationId="{A6BF7AE5-5179-06C2-6382-A24EB8D74E5F}"/>
            </ac:spMkLst>
          </pc:spChg>
          <pc:picChg chg="add mod">
            <ac:chgData name="Dylan Astrup" userId="56b1825f-da8e-4cf8-aad7-60ebaa314d46" providerId="ADAL" clId="{2F4AFC2C-949B-4937-B409-8BD72BF6E983}" dt="2022-09-30T20:10:34.682" v="322"/>
            <ac:picMkLst>
              <pc:docMk/>
              <pc:sldMasterMk cId="2460954070" sldId="2147483660"/>
              <pc:sldLayoutMk cId="2929774336" sldId="2147483678"/>
              <ac:picMk id="9" creationId="{9D32EFFC-EBAF-3821-7210-DBC94A01194D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35" creationId="{247830E0-FC42-3A5E-9F49-DEA5B8E6FE48}"/>
            </ac:picMkLst>
          </pc:picChg>
        </pc:sldLayoutChg>
        <pc:sldLayoutChg chg="addSp delSp modSp mod">
          <pc:chgData name="Dylan Astrup" userId="56b1825f-da8e-4cf8-aad7-60ebaa314d46" providerId="ADAL" clId="{2F4AFC2C-949B-4937-B409-8BD72BF6E983}" dt="2022-09-30T20:36:24.582" v="507" actId="207"/>
          <pc:sldLayoutMkLst>
            <pc:docMk/>
            <pc:sldMasterMk cId="2460954070" sldId="2147483660"/>
            <pc:sldLayoutMk cId="1766499009" sldId="2147483679"/>
          </pc:sldLayoutMkLst>
          <pc:spChg chg="mod">
            <ac:chgData name="Dylan Astrup" userId="56b1825f-da8e-4cf8-aad7-60ebaa314d46" providerId="ADAL" clId="{2F4AFC2C-949B-4937-B409-8BD72BF6E983}" dt="2022-09-30T20:36:24.582" v="507" actId="207"/>
            <ac:spMkLst>
              <pc:docMk/>
              <pc:sldMasterMk cId="2460954070" sldId="2147483660"/>
              <pc:sldLayoutMk cId="1766499009" sldId="2147483679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07.054" v="306" actId="478"/>
            <ac:spMkLst>
              <pc:docMk/>
              <pc:sldMasterMk cId="2460954070" sldId="2147483660"/>
              <pc:sldLayoutMk cId="1766499009" sldId="2147483679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13.050" v="308" actId="478"/>
            <ac:spMkLst>
              <pc:docMk/>
              <pc:sldMasterMk cId="2460954070" sldId="2147483660"/>
              <pc:sldLayoutMk cId="1766499009" sldId="2147483679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11.455" v="307" actId="478"/>
            <ac:spMkLst>
              <pc:docMk/>
              <pc:sldMasterMk cId="2460954070" sldId="2147483660"/>
              <pc:sldLayoutMk cId="1766499009" sldId="2147483679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3:53.556" v="262"/>
            <ac:spMkLst>
              <pc:docMk/>
              <pc:sldMasterMk cId="2460954070" sldId="2147483660"/>
              <pc:sldLayoutMk cId="1766499009" sldId="2147483679"/>
              <ac:spMk id="8" creationId="{60C1C416-D7ED-D6AF-D0EA-497224AA10B5}"/>
            </ac:spMkLst>
          </pc:spChg>
          <pc:picChg chg="add mod">
            <ac:chgData name="Dylan Astrup" userId="56b1825f-da8e-4cf8-aad7-60ebaa314d46" providerId="ADAL" clId="{2F4AFC2C-949B-4937-B409-8BD72BF6E983}" dt="2022-09-30T20:10:36.779" v="323"/>
            <ac:picMkLst>
              <pc:docMk/>
              <pc:sldMasterMk cId="2460954070" sldId="2147483660"/>
              <pc:sldLayoutMk cId="1766499009" sldId="2147483679"/>
              <ac:picMk id="9" creationId="{14E4736F-B336-D06C-6E6E-8DF50EFE97F0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35" creationId="{247830E0-FC42-3A5E-9F49-DEA5B8E6FE48}"/>
            </ac:picMkLst>
          </pc:picChg>
        </pc:sldLayoutChg>
        <pc:sldLayoutChg chg="addSp delSp modSp mod">
          <pc:chgData name="Dylan Astrup" userId="56b1825f-da8e-4cf8-aad7-60ebaa314d46" providerId="ADAL" clId="{2F4AFC2C-949B-4937-B409-8BD72BF6E983}" dt="2022-09-30T20:35:49.430" v="505" actId="207"/>
          <pc:sldLayoutMkLst>
            <pc:docMk/>
            <pc:sldMasterMk cId="2460954070" sldId="2147483660"/>
            <pc:sldLayoutMk cId="2720359109" sldId="2147483680"/>
          </pc:sldLayoutMkLst>
          <pc:spChg chg="mod">
            <ac:chgData name="Dylan Astrup" userId="56b1825f-da8e-4cf8-aad7-60ebaa314d46" providerId="ADAL" clId="{2F4AFC2C-949B-4937-B409-8BD72BF6E983}" dt="2022-09-30T20:35:49.430" v="505" actId="207"/>
            <ac:spMkLst>
              <pc:docMk/>
              <pc:sldMasterMk cId="2460954070" sldId="2147483660"/>
              <pc:sldLayoutMk cId="2720359109" sldId="2147483680"/>
              <ac:spMk id="2" creationId="{00000000-0000-0000-0000-000000000000}"/>
            </ac:spMkLst>
          </pc:spChg>
          <pc:spChg chg="mod">
            <ac:chgData name="Dylan Astrup" userId="56b1825f-da8e-4cf8-aad7-60ebaa314d46" providerId="ADAL" clId="{2F4AFC2C-949B-4937-B409-8BD72BF6E983}" dt="2022-09-30T20:03:45.502" v="261" actId="20577"/>
            <ac:spMkLst>
              <pc:docMk/>
              <pc:sldMasterMk cId="2460954070" sldId="2147483660"/>
              <pc:sldLayoutMk cId="2720359109" sldId="2147483680"/>
              <ac:spMk id="3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3:35.461" v="230" actId="478"/>
            <ac:spMkLst>
              <pc:docMk/>
              <pc:sldMasterMk cId="2460954070" sldId="2147483660"/>
              <pc:sldLayoutMk cId="2720359109" sldId="2147483680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3:33.618" v="229" actId="478"/>
            <ac:spMkLst>
              <pc:docMk/>
              <pc:sldMasterMk cId="2460954070" sldId="2147483660"/>
              <pc:sldLayoutMk cId="2720359109" sldId="2147483680"/>
              <ac:spMk id="5" creationId="{00000000-0000-0000-0000-000000000000}"/>
            </ac:spMkLst>
          </pc:spChg>
          <pc:spChg chg="del mod ord">
            <ac:chgData name="Dylan Astrup" userId="56b1825f-da8e-4cf8-aad7-60ebaa314d46" providerId="ADAL" clId="{2F4AFC2C-949B-4937-B409-8BD72BF6E983}" dt="2022-09-30T20:22:04.601" v="401" actId="478"/>
            <ac:spMkLst>
              <pc:docMk/>
              <pc:sldMasterMk cId="2460954070" sldId="2147483660"/>
              <pc:sldLayoutMk cId="2720359109" sldId="2147483680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22:05.307" v="402"/>
            <ac:spMkLst>
              <pc:docMk/>
              <pc:sldMasterMk cId="2460954070" sldId="2147483660"/>
              <pc:sldLayoutMk cId="2720359109" sldId="2147483680"/>
              <ac:spMk id="9" creationId="{FB16AFC8-9CA7-6238-BDD2-75BA0B211405}"/>
            </ac:spMkLst>
          </pc:spChg>
          <pc:picChg chg="add mod">
            <ac:chgData name="Dylan Astrup" userId="56b1825f-da8e-4cf8-aad7-60ebaa314d46" providerId="ADAL" clId="{2F4AFC2C-949B-4937-B409-8BD72BF6E983}" dt="2022-09-30T20:10:39.019" v="324"/>
            <ac:picMkLst>
              <pc:docMk/>
              <pc:sldMasterMk cId="2460954070" sldId="2147483660"/>
              <pc:sldLayoutMk cId="2720359109" sldId="2147483680"/>
              <ac:picMk id="8" creationId="{11BE5221-0672-2C21-60AD-0DA169B493DE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28" creationId="{6B7A330A-B1E6-8C41-3746-645DEBC3260E}"/>
            </ac:picMkLst>
          </pc:picChg>
        </pc:sldLayoutChg>
      </pc:sldMasterChg>
    </pc:docChg>
  </pc:docChgLst>
  <pc:docChgLst>
    <pc:chgData name="Hannah Spiller" userId="f42f1aa8-bbe2-42da-86ac-84a2e4ce8dc6" providerId="ADAL" clId="{7C96DF4E-181D-4B15-9905-35F281E8E539}"/>
    <pc:docChg chg="custSel addSld modSld">
      <pc:chgData name="Hannah Spiller" userId="f42f1aa8-bbe2-42da-86ac-84a2e4ce8dc6" providerId="ADAL" clId="{7C96DF4E-181D-4B15-9905-35F281E8E539}" dt="2022-12-02T05:20:57.685" v="313" actId="26606"/>
      <pc:docMkLst>
        <pc:docMk/>
      </pc:docMkLst>
      <pc:sldChg chg="modSp mod">
        <pc:chgData name="Hannah Spiller" userId="f42f1aa8-bbe2-42da-86ac-84a2e4ce8dc6" providerId="ADAL" clId="{7C96DF4E-181D-4B15-9905-35F281E8E539}" dt="2022-12-02T03:43:04.156" v="1" actId="122"/>
        <pc:sldMkLst>
          <pc:docMk/>
          <pc:sldMk cId="1547911601" sldId="257"/>
        </pc:sldMkLst>
        <pc:spChg chg="mod">
          <ac:chgData name="Hannah Spiller" userId="f42f1aa8-bbe2-42da-86ac-84a2e4ce8dc6" providerId="ADAL" clId="{7C96DF4E-181D-4B15-9905-35F281E8E539}" dt="2022-12-02T03:43:04.156" v="1" actId="122"/>
          <ac:spMkLst>
            <pc:docMk/>
            <pc:sldMk cId="1547911601" sldId="257"/>
            <ac:spMk id="13" creationId="{9E11A72E-A543-6817-3042-BCFAD123B3EA}"/>
          </ac:spMkLst>
        </pc:spChg>
      </pc:sldChg>
      <pc:sldChg chg="addSp delSp modSp mod">
        <pc:chgData name="Hannah Spiller" userId="f42f1aa8-bbe2-42da-86ac-84a2e4ce8dc6" providerId="ADAL" clId="{7C96DF4E-181D-4B15-9905-35F281E8E539}" dt="2022-12-02T05:20:57.685" v="313" actId="26606"/>
        <pc:sldMkLst>
          <pc:docMk/>
          <pc:sldMk cId="4174936250" sldId="376"/>
        </pc:sldMkLst>
        <pc:spChg chg="mod">
          <ac:chgData name="Hannah Spiller" userId="f42f1aa8-bbe2-42da-86ac-84a2e4ce8dc6" providerId="ADAL" clId="{7C96DF4E-181D-4B15-9905-35F281E8E539}" dt="2022-12-02T05:10:16.107" v="11" actId="20577"/>
          <ac:spMkLst>
            <pc:docMk/>
            <pc:sldMk cId="4174936250" sldId="376"/>
            <ac:spMk id="2" creationId="{91C00BC2-EA50-B5FB-9430-D1EB0A62576A}"/>
          </ac:spMkLst>
        </pc:spChg>
        <pc:spChg chg="add del mod">
          <ac:chgData name="Hannah Spiller" userId="f42f1aa8-bbe2-42da-86ac-84a2e4ce8dc6" providerId="ADAL" clId="{7C96DF4E-181D-4B15-9905-35F281E8E539}" dt="2022-12-02T05:15:08.158" v="66"/>
          <ac:spMkLst>
            <pc:docMk/>
            <pc:sldMk cId="4174936250" sldId="376"/>
            <ac:spMk id="5" creationId="{0D4076C6-DEF3-4C8A-022F-EECD6C3A43CD}"/>
          </ac:spMkLst>
        </pc:spChg>
        <pc:spChg chg="add del mod">
          <ac:chgData name="Hannah Spiller" userId="f42f1aa8-bbe2-42da-86ac-84a2e4ce8dc6" providerId="ADAL" clId="{7C96DF4E-181D-4B15-9905-35F281E8E539}" dt="2022-12-02T05:20:19.765" v="309" actId="12084"/>
          <ac:spMkLst>
            <pc:docMk/>
            <pc:sldMk cId="4174936250" sldId="376"/>
            <ac:spMk id="8" creationId="{BADE96A9-820E-7D65-BF4F-4F4FC16C490E}"/>
          </ac:spMkLst>
        </pc:spChg>
        <pc:graphicFrameChg chg="del">
          <ac:chgData name="Hannah Spiller" userId="f42f1aa8-bbe2-42da-86ac-84a2e4ce8dc6" providerId="ADAL" clId="{7C96DF4E-181D-4B15-9905-35F281E8E539}" dt="2022-12-02T05:14:32.816" v="63" actId="478"/>
          <ac:graphicFrameMkLst>
            <pc:docMk/>
            <pc:sldMk cId="4174936250" sldId="376"/>
            <ac:graphicFrameMk id="6" creationId="{726F4D2E-7073-DA15-8D54-19DFCE93DEBB}"/>
          </ac:graphicFrameMkLst>
        </pc:graphicFrameChg>
        <pc:graphicFrameChg chg="del mod">
          <ac:chgData name="Hannah Spiller" userId="f42f1aa8-bbe2-42da-86ac-84a2e4ce8dc6" providerId="ADAL" clId="{7C96DF4E-181D-4B15-9905-35F281E8E539}" dt="2022-12-02T05:14:22.791" v="62" actId="478"/>
          <ac:graphicFrameMkLst>
            <pc:docMk/>
            <pc:sldMk cId="4174936250" sldId="376"/>
            <ac:graphicFrameMk id="7" creationId="{0C1A1604-55B4-65EC-D394-5671DFCAAE11}"/>
          </ac:graphicFrameMkLst>
        </pc:graphicFrameChg>
        <pc:graphicFrameChg chg="add del modGraphic">
          <ac:chgData name="Hannah Spiller" userId="f42f1aa8-bbe2-42da-86ac-84a2e4ce8dc6" providerId="ADAL" clId="{7C96DF4E-181D-4B15-9905-35F281E8E539}" dt="2022-12-02T05:19:05.495" v="308" actId="478"/>
          <ac:graphicFrameMkLst>
            <pc:docMk/>
            <pc:sldMk cId="4174936250" sldId="376"/>
            <ac:graphicFrameMk id="9" creationId="{6CACCFB9-599E-4D21-EBFD-B0F241EF7CAD}"/>
          </ac:graphicFrameMkLst>
        </pc:graphicFrameChg>
        <pc:graphicFrameChg chg="add mod modGraphic">
          <ac:chgData name="Hannah Spiller" userId="f42f1aa8-bbe2-42da-86ac-84a2e4ce8dc6" providerId="ADAL" clId="{7C96DF4E-181D-4B15-9905-35F281E8E539}" dt="2022-12-02T05:20:57.685" v="313" actId="26606"/>
          <ac:graphicFrameMkLst>
            <pc:docMk/>
            <pc:sldMk cId="4174936250" sldId="376"/>
            <ac:graphicFrameMk id="10" creationId="{48AA6098-DF2D-AA38-0929-C1F7832B82F1}"/>
          </ac:graphicFrameMkLst>
        </pc:graphicFrameChg>
      </pc:sldChg>
      <pc:sldChg chg="new">
        <pc:chgData name="Hannah Spiller" userId="f42f1aa8-bbe2-42da-86ac-84a2e4ce8dc6" providerId="ADAL" clId="{7C96DF4E-181D-4B15-9905-35F281E8E539}" dt="2022-12-02T05:09:16.960" v="2" actId="680"/>
        <pc:sldMkLst>
          <pc:docMk/>
          <pc:sldMk cId="74486489" sldId="392"/>
        </pc:sldMkLst>
      </pc:sldChg>
    </pc:docChg>
  </pc:docChgLst>
  <pc:docChgLst>
    <pc:chgData name="Carrabine, Grant W." userId="a07ba753-7976-4344-978a-cf4323c5995d" providerId="ADAL" clId="{B69473D4-76A9-5F4B-97D4-9D3FECB22DCA}"/>
    <pc:docChg chg="undo custSel addSld delSld modSld sldOrd">
      <pc:chgData name="Carrabine, Grant W." userId="a07ba753-7976-4344-978a-cf4323c5995d" providerId="ADAL" clId="{B69473D4-76A9-5F4B-97D4-9D3FECB22DCA}" dt="2022-12-02T18:44:50.913" v="1234" actId="20577"/>
      <pc:docMkLst>
        <pc:docMk/>
      </pc:docMkLst>
      <pc:sldChg chg="addSp modSp del mod">
        <pc:chgData name="Carrabine, Grant W." userId="a07ba753-7976-4344-978a-cf4323c5995d" providerId="ADAL" clId="{B69473D4-76A9-5F4B-97D4-9D3FECB22DCA}" dt="2022-11-29T03:16:39.908" v="233" actId="2696"/>
        <pc:sldMkLst>
          <pc:docMk/>
          <pc:sldMk cId="3978656310" sldId="261"/>
        </pc:sldMkLst>
        <pc:spChg chg="mod">
          <ac:chgData name="Carrabine, Grant W." userId="a07ba753-7976-4344-978a-cf4323c5995d" providerId="ADAL" clId="{B69473D4-76A9-5F4B-97D4-9D3FECB22DCA}" dt="2022-11-28T20:15:31.661" v="26"/>
          <ac:spMkLst>
            <pc:docMk/>
            <pc:sldMk cId="3978656310" sldId="261"/>
            <ac:spMk id="3" creationId="{EF1E5A8F-FFDA-B5A4-A3AC-1FA19378C958}"/>
          </ac:spMkLst>
        </pc:spChg>
        <pc:picChg chg="mod">
          <ac:chgData name="Carrabine, Grant W." userId="a07ba753-7976-4344-978a-cf4323c5995d" providerId="ADAL" clId="{B69473D4-76A9-5F4B-97D4-9D3FECB22DCA}" dt="2022-11-28T20:15:14.301" v="3" actId="1076"/>
          <ac:picMkLst>
            <pc:docMk/>
            <pc:sldMk cId="3978656310" sldId="261"/>
            <ac:picMk id="5" creationId="{682D10F2-DD06-B11C-2B42-E6981944B63A}"/>
          </ac:picMkLst>
        </pc:picChg>
        <pc:picChg chg="add mod">
          <ac:chgData name="Carrabine, Grant W." userId="a07ba753-7976-4344-978a-cf4323c5995d" providerId="ADAL" clId="{B69473D4-76A9-5F4B-97D4-9D3FECB22DCA}" dt="2022-11-28T20:15:14.301" v="3" actId="1076"/>
          <ac:picMkLst>
            <pc:docMk/>
            <pc:sldMk cId="3978656310" sldId="261"/>
            <ac:picMk id="1026" creationId="{35E470F5-B36A-AEF7-AFEF-AC50FABB0F5B}"/>
          </ac:picMkLst>
        </pc:picChg>
      </pc:sldChg>
      <pc:sldChg chg="addSp delSp modSp mod modNotesTx">
        <pc:chgData name="Carrabine, Grant W." userId="a07ba753-7976-4344-978a-cf4323c5995d" providerId="ADAL" clId="{B69473D4-76A9-5F4B-97D4-9D3FECB22DCA}" dt="2022-11-30T03:33:26.960" v="468" actId="20577"/>
        <pc:sldMkLst>
          <pc:docMk/>
          <pc:sldMk cId="1840018845" sldId="295"/>
        </pc:sldMkLst>
        <pc:spChg chg="mod">
          <ac:chgData name="Carrabine, Grant W." userId="a07ba753-7976-4344-978a-cf4323c5995d" providerId="ADAL" clId="{B69473D4-76A9-5F4B-97D4-9D3FECB22DCA}" dt="2022-11-28T20:30:25.053" v="37" actId="1076"/>
          <ac:spMkLst>
            <pc:docMk/>
            <pc:sldMk cId="1840018845" sldId="295"/>
            <ac:spMk id="2" creationId="{F6C31A09-B6FC-00D6-0BB6-F0EF92153ABA}"/>
          </ac:spMkLst>
        </pc:spChg>
        <pc:spChg chg="del">
          <ac:chgData name="Carrabine, Grant W." userId="a07ba753-7976-4344-978a-cf4323c5995d" providerId="ADAL" clId="{B69473D4-76A9-5F4B-97D4-9D3FECB22DCA}" dt="2022-11-28T20:30:49.495" v="41" actId="478"/>
          <ac:spMkLst>
            <pc:docMk/>
            <pc:sldMk cId="1840018845" sldId="295"/>
            <ac:spMk id="3" creationId="{6F5E78F6-B74A-8283-BBC5-F04F0EDA8E3F}"/>
          </ac:spMkLst>
        </pc:spChg>
        <pc:spChg chg="del">
          <ac:chgData name="Carrabine, Grant W." userId="a07ba753-7976-4344-978a-cf4323c5995d" providerId="ADAL" clId="{B69473D4-76A9-5F4B-97D4-9D3FECB22DCA}" dt="2022-11-28T20:30:37.445" v="40" actId="478"/>
          <ac:spMkLst>
            <pc:docMk/>
            <pc:sldMk cId="1840018845" sldId="295"/>
            <ac:spMk id="8" creationId="{8E028A19-53EC-5165-38E9-B39FBFBA4F22}"/>
          </ac:spMkLst>
        </pc:spChg>
        <pc:spChg chg="del">
          <ac:chgData name="Carrabine, Grant W." userId="a07ba753-7976-4344-978a-cf4323c5995d" providerId="ADAL" clId="{B69473D4-76A9-5F4B-97D4-9D3FECB22DCA}" dt="2022-11-28T20:30:49.495" v="41" actId="478"/>
          <ac:spMkLst>
            <pc:docMk/>
            <pc:sldMk cId="1840018845" sldId="295"/>
            <ac:spMk id="9" creationId="{2118AE9F-E65F-C8A5-9F33-FA1523B73691}"/>
          </ac:spMkLst>
        </pc:spChg>
        <pc:spChg chg="del">
          <ac:chgData name="Carrabine, Grant W." userId="a07ba753-7976-4344-978a-cf4323c5995d" providerId="ADAL" clId="{B69473D4-76A9-5F4B-97D4-9D3FECB22DCA}" dt="2022-11-28T20:30:37.445" v="40" actId="478"/>
          <ac:spMkLst>
            <pc:docMk/>
            <pc:sldMk cId="1840018845" sldId="295"/>
            <ac:spMk id="12" creationId="{FC2AE5BE-F821-7905-BA50-6CB820C07C11}"/>
          </ac:spMkLst>
        </pc:spChg>
        <pc:spChg chg="del mod">
          <ac:chgData name="Carrabine, Grant W." userId="a07ba753-7976-4344-978a-cf4323c5995d" providerId="ADAL" clId="{B69473D4-76A9-5F4B-97D4-9D3FECB22DCA}" dt="2022-11-28T20:31:06.249" v="52" actId="478"/>
          <ac:spMkLst>
            <pc:docMk/>
            <pc:sldMk cId="1840018845" sldId="295"/>
            <ac:spMk id="14" creationId="{E458568D-BF74-8BEF-AD62-7E7D87666EA4}"/>
          </ac:spMkLst>
        </pc:spChg>
        <pc:spChg chg="del">
          <ac:chgData name="Carrabine, Grant W." userId="a07ba753-7976-4344-978a-cf4323c5995d" providerId="ADAL" clId="{B69473D4-76A9-5F4B-97D4-9D3FECB22DCA}" dt="2022-11-28T20:30:49.495" v="41" actId="478"/>
          <ac:spMkLst>
            <pc:docMk/>
            <pc:sldMk cId="1840018845" sldId="295"/>
            <ac:spMk id="15" creationId="{07360BBB-D5AD-E805-C32C-19B427DF1CD0}"/>
          </ac:spMkLst>
        </pc:spChg>
        <pc:spChg chg="del mod">
          <ac:chgData name="Carrabine, Grant W." userId="a07ba753-7976-4344-978a-cf4323c5995d" providerId="ADAL" clId="{B69473D4-76A9-5F4B-97D4-9D3FECB22DCA}" dt="2022-11-28T20:31:00.696" v="46" actId="478"/>
          <ac:spMkLst>
            <pc:docMk/>
            <pc:sldMk cId="1840018845" sldId="295"/>
            <ac:spMk id="17" creationId="{B671348D-E2C7-2B7C-06E5-2807957AF4DB}"/>
          </ac:spMkLst>
        </pc:spChg>
        <pc:spChg chg="del">
          <ac:chgData name="Carrabine, Grant W." userId="a07ba753-7976-4344-978a-cf4323c5995d" providerId="ADAL" clId="{B69473D4-76A9-5F4B-97D4-9D3FECB22DCA}" dt="2022-11-28T20:30:37.445" v="40" actId="478"/>
          <ac:spMkLst>
            <pc:docMk/>
            <pc:sldMk cId="1840018845" sldId="295"/>
            <ac:spMk id="19" creationId="{EFE3BC9D-94B7-AE5F-1AB9-075B3B19CD6B}"/>
          </ac:spMkLst>
        </pc:spChg>
        <pc:spChg chg="del">
          <ac:chgData name="Carrabine, Grant W." userId="a07ba753-7976-4344-978a-cf4323c5995d" providerId="ADAL" clId="{B69473D4-76A9-5F4B-97D4-9D3FECB22DCA}" dt="2022-11-28T20:30:37.445" v="40" actId="478"/>
          <ac:spMkLst>
            <pc:docMk/>
            <pc:sldMk cId="1840018845" sldId="295"/>
            <ac:spMk id="22" creationId="{1C7DAFA5-1A14-2242-7CAB-C0433D405A90}"/>
          </ac:spMkLst>
        </pc:spChg>
        <pc:spChg chg="add del">
          <ac:chgData name="Carrabine, Grant W." userId="a07ba753-7976-4344-978a-cf4323c5995d" providerId="ADAL" clId="{B69473D4-76A9-5F4B-97D4-9D3FECB22DCA}" dt="2022-11-28T20:30:08.705" v="28" actId="478"/>
          <ac:spMkLst>
            <pc:docMk/>
            <pc:sldMk cId="1840018845" sldId="295"/>
            <ac:spMk id="23" creationId="{F0766A97-CFAC-6AE4-17C2-3197FC841B9D}"/>
          </ac:spMkLst>
        </pc:spChg>
        <pc:spChg chg="add del">
          <ac:chgData name="Carrabine, Grant W." userId="a07ba753-7976-4344-978a-cf4323c5995d" providerId="ADAL" clId="{B69473D4-76A9-5F4B-97D4-9D3FECB22DCA}" dt="2022-11-28T20:30:18.380" v="30" actId="478"/>
          <ac:spMkLst>
            <pc:docMk/>
            <pc:sldMk cId="1840018845" sldId="295"/>
            <ac:spMk id="25" creationId="{28537214-B724-8FBC-7971-F685558FACD5}"/>
          </ac:spMkLst>
        </pc:spChg>
        <pc:spChg chg="del mod">
          <ac:chgData name="Carrabine, Grant W." userId="a07ba753-7976-4344-978a-cf4323c5995d" providerId="ADAL" clId="{B69473D4-76A9-5F4B-97D4-9D3FECB22DCA}" dt="2022-11-28T20:30:21.171" v="32" actId="478"/>
          <ac:spMkLst>
            <pc:docMk/>
            <pc:sldMk cId="1840018845" sldId="295"/>
            <ac:spMk id="26" creationId="{9FBDC99F-57BF-C4D2-D8E6-1BFE93827000}"/>
          </ac:spMkLst>
        </pc:spChg>
        <pc:spChg chg="del mod">
          <ac:chgData name="Carrabine, Grant W." userId="a07ba753-7976-4344-978a-cf4323c5995d" providerId="ADAL" clId="{B69473D4-76A9-5F4B-97D4-9D3FECB22DCA}" dt="2022-11-28T20:30:55.160" v="43" actId="478"/>
          <ac:spMkLst>
            <pc:docMk/>
            <pc:sldMk cId="1840018845" sldId="295"/>
            <ac:spMk id="28" creationId="{2395CEB4-91DD-56A8-ECDC-7541C17E9E69}"/>
          </ac:spMkLst>
        </pc:spChg>
        <pc:spChg chg="add mod">
          <ac:chgData name="Carrabine, Grant W." userId="a07ba753-7976-4344-978a-cf4323c5995d" providerId="ADAL" clId="{B69473D4-76A9-5F4B-97D4-9D3FECB22DCA}" dt="2022-11-29T02:57:18.289" v="82" actId="404"/>
          <ac:spMkLst>
            <pc:docMk/>
            <pc:sldMk cId="1840018845" sldId="295"/>
            <ac:spMk id="31" creationId="{E840704A-938B-F229-995C-2E4460DD957B}"/>
          </ac:spMkLst>
        </pc:spChg>
        <pc:spChg chg="add mod">
          <ac:chgData name="Carrabine, Grant W." userId="a07ba753-7976-4344-978a-cf4323c5995d" providerId="ADAL" clId="{B69473D4-76A9-5F4B-97D4-9D3FECB22DCA}" dt="2022-11-29T02:58:09.775" v="87" actId="1076"/>
          <ac:spMkLst>
            <pc:docMk/>
            <pc:sldMk cId="1840018845" sldId="295"/>
            <ac:spMk id="33" creationId="{0E0505BC-6358-7305-7BDF-0E35F816784C}"/>
          </ac:spMkLst>
        </pc:spChg>
        <pc:spChg chg="add mod">
          <ac:chgData name="Carrabine, Grant W." userId="a07ba753-7976-4344-978a-cf4323c5995d" providerId="ADAL" clId="{B69473D4-76A9-5F4B-97D4-9D3FECB22DCA}" dt="2022-11-29T02:59:19.425" v="102" actId="1076"/>
          <ac:spMkLst>
            <pc:docMk/>
            <pc:sldMk cId="1840018845" sldId="295"/>
            <ac:spMk id="36" creationId="{954E741B-FC0E-BEC4-7EFD-D3260AC6C13E}"/>
          </ac:spMkLst>
        </pc:spChg>
        <pc:spChg chg="add mod">
          <ac:chgData name="Carrabine, Grant W." userId="a07ba753-7976-4344-978a-cf4323c5995d" providerId="ADAL" clId="{B69473D4-76A9-5F4B-97D4-9D3FECB22DCA}" dt="2022-11-29T03:00:05.512" v="105" actId="1076"/>
          <ac:spMkLst>
            <pc:docMk/>
            <pc:sldMk cId="1840018845" sldId="295"/>
            <ac:spMk id="39" creationId="{462ADFD7-ABFC-2A6C-1F8A-82FF3344417A}"/>
          </ac:spMkLst>
        </pc:spChg>
        <pc:spChg chg="add mod">
          <ac:chgData name="Carrabine, Grant W." userId="a07ba753-7976-4344-978a-cf4323c5995d" providerId="ADAL" clId="{B69473D4-76A9-5F4B-97D4-9D3FECB22DCA}" dt="2022-11-29T03:01:38.708" v="109" actId="1076"/>
          <ac:spMkLst>
            <pc:docMk/>
            <pc:sldMk cId="1840018845" sldId="295"/>
            <ac:spMk id="41" creationId="{FF997B86-0624-EB16-707A-F4FE190A2264}"/>
          </ac:spMkLst>
        </pc:spChg>
        <pc:picChg chg="del">
          <ac:chgData name="Carrabine, Grant W." userId="a07ba753-7976-4344-978a-cf4323c5995d" providerId="ADAL" clId="{B69473D4-76A9-5F4B-97D4-9D3FECB22DCA}" dt="2022-11-28T20:30:27.630" v="38" actId="478"/>
          <ac:picMkLst>
            <pc:docMk/>
            <pc:sldMk cId="1840018845" sldId="295"/>
            <ac:picMk id="5" creationId="{A4268758-D912-E487-0F31-A08AE538A03F}"/>
          </ac:picMkLst>
        </pc:picChg>
        <pc:picChg chg="add mod">
          <ac:chgData name="Carrabine, Grant W." userId="a07ba753-7976-4344-978a-cf4323c5995d" providerId="ADAL" clId="{B69473D4-76A9-5F4B-97D4-9D3FECB22DCA}" dt="2022-11-29T02:59:02.386" v="94" actId="1076"/>
          <ac:picMkLst>
            <pc:docMk/>
            <pc:sldMk cId="1840018845" sldId="295"/>
            <ac:picMk id="29" creationId="{3F1886DB-AB7D-0047-38B4-0433FF2A0F70}"/>
          </ac:picMkLst>
        </pc:picChg>
        <pc:cxnChg chg="del">
          <ac:chgData name="Carrabine, Grant W." userId="a07ba753-7976-4344-978a-cf4323c5995d" providerId="ADAL" clId="{B69473D4-76A9-5F4B-97D4-9D3FECB22DCA}" dt="2022-11-28T20:30:49.495" v="41" actId="478"/>
          <ac:cxnSpMkLst>
            <pc:docMk/>
            <pc:sldMk cId="1840018845" sldId="295"/>
            <ac:cxnSpMk id="4" creationId="{A9FE3D88-3D8C-5537-FA4E-71BE8EEBA6D5}"/>
          </ac:cxnSpMkLst>
        </pc:cxnChg>
        <pc:cxnChg chg="del">
          <ac:chgData name="Carrabine, Grant W." userId="a07ba753-7976-4344-978a-cf4323c5995d" providerId="ADAL" clId="{B69473D4-76A9-5F4B-97D4-9D3FECB22DCA}" dt="2022-11-28T20:30:32.016" v="39" actId="478"/>
          <ac:cxnSpMkLst>
            <pc:docMk/>
            <pc:sldMk cId="1840018845" sldId="295"/>
            <ac:cxnSpMk id="6" creationId="{A0EB5080-8F30-F890-ADB7-30797E1F6BC2}"/>
          </ac:cxnSpMkLst>
        </pc:cxnChg>
        <pc:cxnChg chg="del">
          <ac:chgData name="Carrabine, Grant W." userId="a07ba753-7976-4344-978a-cf4323c5995d" providerId="ADAL" clId="{B69473D4-76A9-5F4B-97D4-9D3FECB22DCA}" dt="2022-11-28T20:30:37.445" v="40" actId="478"/>
          <ac:cxnSpMkLst>
            <pc:docMk/>
            <pc:sldMk cId="1840018845" sldId="295"/>
            <ac:cxnSpMk id="7" creationId="{FCDC457C-812B-AE71-F979-255B124DDC09}"/>
          </ac:cxnSpMkLst>
        </pc:cxnChg>
        <pc:cxnChg chg="del">
          <ac:chgData name="Carrabine, Grant W." userId="a07ba753-7976-4344-978a-cf4323c5995d" providerId="ADAL" clId="{B69473D4-76A9-5F4B-97D4-9D3FECB22DCA}" dt="2022-11-28T20:30:37.445" v="40" actId="478"/>
          <ac:cxnSpMkLst>
            <pc:docMk/>
            <pc:sldMk cId="1840018845" sldId="295"/>
            <ac:cxnSpMk id="10" creationId="{58D25A3C-5106-5F37-435A-3EF80D070EBA}"/>
          </ac:cxnSpMkLst>
        </pc:cxnChg>
        <pc:cxnChg chg="del">
          <ac:chgData name="Carrabine, Grant W." userId="a07ba753-7976-4344-978a-cf4323c5995d" providerId="ADAL" clId="{B69473D4-76A9-5F4B-97D4-9D3FECB22DCA}" dt="2022-11-28T20:30:32.016" v="39" actId="478"/>
          <ac:cxnSpMkLst>
            <pc:docMk/>
            <pc:sldMk cId="1840018845" sldId="295"/>
            <ac:cxnSpMk id="11" creationId="{781380D9-50FF-6472-5547-D0C892F05B30}"/>
          </ac:cxnSpMkLst>
        </pc:cxnChg>
        <pc:cxnChg chg="del">
          <ac:chgData name="Carrabine, Grant W." userId="a07ba753-7976-4344-978a-cf4323c5995d" providerId="ADAL" clId="{B69473D4-76A9-5F4B-97D4-9D3FECB22DCA}" dt="2022-11-28T20:30:49.495" v="41" actId="478"/>
          <ac:cxnSpMkLst>
            <pc:docMk/>
            <pc:sldMk cId="1840018845" sldId="295"/>
            <ac:cxnSpMk id="13" creationId="{1CB7C3D3-E6EC-E385-0403-8362462241BB}"/>
          </ac:cxnSpMkLst>
        </pc:cxnChg>
        <pc:cxnChg chg="del">
          <ac:chgData name="Carrabine, Grant W." userId="a07ba753-7976-4344-978a-cf4323c5995d" providerId="ADAL" clId="{B69473D4-76A9-5F4B-97D4-9D3FECB22DCA}" dt="2022-11-28T20:30:37.445" v="40" actId="478"/>
          <ac:cxnSpMkLst>
            <pc:docMk/>
            <pc:sldMk cId="1840018845" sldId="295"/>
            <ac:cxnSpMk id="16" creationId="{5E7C9411-9E01-7DA2-9CA8-CC544C72C640}"/>
          </ac:cxnSpMkLst>
        </pc:cxnChg>
        <pc:cxnChg chg="del">
          <ac:chgData name="Carrabine, Grant W." userId="a07ba753-7976-4344-978a-cf4323c5995d" providerId="ADAL" clId="{B69473D4-76A9-5F4B-97D4-9D3FECB22DCA}" dt="2022-11-28T20:30:32.016" v="39" actId="478"/>
          <ac:cxnSpMkLst>
            <pc:docMk/>
            <pc:sldMk cId="1840018845" sldId="295"/>
            <ac:cxnSpMk id="20" creationId="{E3558644-7CF6-A7E4-2C20-F1DD923DA6D1}"/>
          </ac:cxnSpMkLst>
        </pc:cxnChg>
        <pc:cxnChg chg="add mod">
          <ac:chgData name="Carrabine, Grant W." userId="a07ba753-7976-4344-978a-cf4323c5995d" providerId="ADAL" clId="{B69473D4-76A9-5F4B-97D4-9D3FECB22DCA}" dt="2022-11-29T02:57:01.642" v="69" actId="1076"/>
          <ac:cxnSpMkLst>
            <pc:docMk/>
            <pc:sldMk cId="1840018845" sldId="295"/>
            <ac:cxnSpMk id="30" creationId="{DBD05113-B946-4168-573E-860CF495103B}"/>
          </ac:cxnSpMkLst>
        </pc:cxnChg>
        <pc:cxnChg chg="add mod">
          <ac:chgData name="Carrabine, Grant W." userId="a07ba753-7976-4344-978a-cf4323c5995d" providerId="ADAL" clId="{B69473D4-76A9-5F4B-97D4-9D3FECB22DCA}" dt="2022-11-29T02:58:05.777" v="86" actId="14100"/>
          <ac:cxnSpMkLst>
            <pc:docMk/>
            <pc:sldMk cId="1840018845" sldId="295"/>
            <ac:cxnSpMk id="32" creationId="{887D94B7-F4E9-ACAD-DC3A-34417AEF0414}"/>
          </ac:cxnSpMkLst>
        </pc:cxnChg>
        <pc:cxnChg chg="add mod">
          <ac:chgData name="Carrabine, Grant W." userId="a07ba753-7976-4344-978a-cf4323c5995d" providerId="ADAL" clId="{B69473D4-76A9-5F4B-97D4-9D3FECB22DCA}" dt="2022-11-29T02:59:30.330" v="103" actId="692"/>
          <ac:cxnSpMkLst>
            <pc:docMk/>
            <pc:sldMk cId="1840018845" sldId="295"/>
            <ac:cxnSpMk id="35" creationId="{D7355C6D-D52C-9104-CE55-A0E77B9431AD}"/>
          </ac:cxnSpMkLst>
        </pc:cxnChg>
        <pc:cxnChg chg="add mod">
          <ac:chgData name="Carrabine, Grant W." userId="a07ba753-7976-4344-978a-cf4323c5995d" providerId="ADAL" clId="{B69473D4-76A9-5F4B-97D4-9D3FECB22DCA}" dt="2022-11-29T03:01:34.460" v="108" actId="14100"/>
          <ac:cxnSpMkLst>
            <pc:docMk/>
            <pc:sldMk cId="1840018845" sldId="295"/>
            <ac:cxnSpMk id="40" creationId="{EF864B6C-3F19-8C73-0F75-3AD48F1463EE}"/>
          </ac:cxnSpMkLst>
        </pc:cxnChg>
      </pc:sldChg>
      <pc:sldChg chg="addSp delSp modSp mod modNotesTx">
        <pc:chgData name="Carrabine, Grant W." userId="a07ba753-7976-4344-978a-cf4323c5995d" providerId="ADAL" clId="{B69473D4-76A9-5F4B-97D4-9D3FECB22DCA}" dt="2022-11-30T20:03:16.393" v="1186" actId="20577"/>
        <pc:sldMkLst>
          <pc:docMk/>
          <pc:sldMk cId="1890539219" sldId="305"/>
        </pc:sldMkLst>
        <pc:spChg chg="mod">
          <ac:chgData name="Carrabine, Grant W." userId="a07ba753-7976-4344-978a-cf4323c5995d" providerId="ADAL" clId="{B69473D4-76A9-5F4B-97D4-9D3FECB22DCA}" dt="2022-11-30T17:30:11.791" v="578" actId="1076"/>
          <ac:spMkLst>
            <pc:docMk/>
            <pc:sldMk cId="1890539219" sldId="305"/>
            <ac:spMk id="2" creationId="{3656AE75-DCDC-7800-A51B-832B0685903A}"/>
          </ac:spMkLst>
        </pc:spChg>
        <pc:spChg chg="mod">
          <ac:chgData name="Carrabine, Grant W." userId="a07ba753-7976-4344-978a-cf4323c5995d" providerId="ADAL" clId="{B69473D4-76A9-5F4B-97D4-9D3FECB22DCA}" dt="2022-11-30T17:30:28.828" v="581" actId="1076"/>
          <ac:spMkLst>
            <pc:docMk/>
            <pc:sldMk cId="1890539219" sldId="305"/>
            <ac:spMk id="5" creationId="{00D6513D-B2F3-290B-3745-AC2828A9A872}"/>
          </ac:spMkLst>
        </pc:spChg>
        <pc:spChg chg="add del mod">
          <ac:chgData name="Carrabine, Grant W." userId="a07ba753-7976-4344-978a-cf4323c5995d" providerId="ADAL" clId="{B69473D4-76A9-5F4B-97D4-9D3FECB22DCA}" dt="2022-11-30T17:32:37.583" v="583"/>
          <ac:spMkLst>
            <pc:docMk/>
            <pc:sldMk cId="1890539219" sldId="305"/>
            <ac:spMk id="7" creationId="{03F8B469-E586-5079-DF5B-E24C4B84A717}"/>
          </ac:spMkLst>
        </pc:spChg>
      </pc:sldChg>
      <pc:sldChg chg="delSp modSp mod">
        <pc:chgData name="Carrabine, Grant W." userId="a07ba753-7976-4344-978a-cf4323c5995d" providerId="ADAL" clId="{B69473D4-76A9-5F4B-97D4-9D3FECB22DCA}" dt="2022-11-30T19:59:25.485" v="1164" actId="20577"/>
        <pc:sldMkLst>
          <pc:docMk/>
          <pc:sldMk cId="749659287" sldId="307"/>
        </pc:sldMkLst>
        <pc:spChg chg="mod">
          <ac:chgData name="Carrabine, Grant W." userId="a07ba753-7976-4344-978a-cf4323c5995d" providerId="ADAL" clId="{B69473D4-76A9-5F4B-97D4-9D3FECB22DCA}" dt="2022-11-30T19:59:25.485" v="1164" actId="20577"/>
          <ac:spMkLst>
            <pc:docMk/>
            <pc:sldMk cId="749659287" sldId="307"/>
            <ac:spMk id="4" creationId="{83297EEC-6299-D924-2B6D-504618678982}"/>
          </ac:spMkLst>
        </pc:spChg>
        <pc:picChg chg="del">
          <ac:chgData name="Carrabine, Grant W." userId="a07ba753-7976-4344-978a-cf4323c5995d" providerId="ADAL" clId="{B69473D4-76A9-5F4B-97D4-9D3FECB22DCA}" dt="2022-11-29T03:30:28.714" v="309" actId="478"/>
          <ac:picMkLst>
            <pc:docMk/>
            <pc:sldMk cId="749659287" sldId="307"/>
            <ac:picMk id="5" creationId="{4B79CF35-2B81-2FFC-BB1C-663FF800CF3D}"/>
          </ac:picMkLst>
        </pc:picChg>
      </pc:sldChg>
      <pc:sldChg chg="del">
        <pc:chgData name="Carrabine, Grant W." userId="a07ba753-7976-4344-978a-cf4323c5995d" providerId="ADAL" clId="{B69473D4-76A9-5F4B-97D4-9D3FECB22DCA}" dt="2022-11-29T03:30:25.718" v="307" actId="2696"/>
        <pc:sldMkLst>
          <pc:docMk/>
          <pc:sldMk cId="421318452" sldId="311"/>
        </pc:sldMkLst>
      </pc:sldChg>
      <pc:sldChg chg="del">
        <pc:chgData name="Carrabine, Grant W." userId="a07ba753-7976-4344-978a-cf4323c5995d" providerId="ADAL" clId="{B69473D4-76A9-5F4B-97D4-9D3FECB22DCA}" dt="2022-11-29T03:30:26.773" v="308" actId="2696"/>
        <pc:sldMkLst>
          <pc:docMk/>
          <pc:sldMk cId="3800619108" sldId="312"/>
        </pc:sldMkLst>
      </pc:sldChg>
      <pc:sldChg chg="delSp modSp">
        <pc:chgData name="Carrabine, Grant W." userId="a07ba753-7976-4344-978a-cf4323c5995d" providerId="ADAL" clId="{B69473D4-76A9-5F4B-97D4-9D3FECB22DCA}" dt="2022-11-29T03:41:49.016" v="332"/>
        <pc:sldMkLst>
          <pc:docMk/>
          <pc:sldMk cId="256670639" sldId="341"/>
        </pc:sldMkLst>
        <pc:spChg chg="mod">
          <ac:chgData name="Carrabine, Grant W." userId="a07ba753-7976-4344-978a-cf4323c5995d" providerId="ADAL" clId="{B69473D4-76A9-5F4B-97D4-9D3FECB22DCA}" dt="2022-11-29T03:41:49.016" v="332"/>
          <ac:spMkLst>
            <pc:docMk/>
            <pc:sldMk cId="256670639" sldId="341"/>
            <ac:spMk id="3" creationId="{F0EDAC11-7F96-134D-9B1F-3F7DA3298A5B}"/>
          </ac:spMkLst>
        </pc:spChg>
        <pc:spChg chg="del">
          <ac:chgData name="Carrabine, Grant W." userId="a07ba753-7976-4344-978a-cf4323c5995d" providerId="ADAL" clId="{B69473D4-76A9-5F4B-97D4-9D3FECB22DCA}" dt="2022-11-29T03:41:01.988" v="330"/>
          <ac:spMkLst>
            <pc:docMk/>
            <pc:sldMk cId="256670639" sldId="341"/>
            <ac:spMk id="4" creationId="{FD613D07-F5A3-96C1-CF24-C306E1F45CDD}"/>
          </ac:spMkLst>
        </pc:spChg>
      </pc:sldChg>
      <pc:sldChg chg="modNotesTx">
        <pc:chgData name="Carrabine, Grant W." userId="a07ba753-7976-4344-978a-cf4323c5995d" providerId="ADAL" clId="{B69473D4-76A9-5F4B-97D4-9D3FECB22DCA}" dt="2022-11-30T20:01:18.157" v="1176" actId="20577"/>
        <pc:sldMkLst>
          <pc:docMk/>
          <pc:sldMk cId="3784963800" sldId="343"/>
        </pc:sldMkLst>
      </pc:sldChg>
      <pc:sldChg chg="modSp">
        <pc:chgData name="Carrabine, Grant W." userId="a07ba753-7976-4344-978a-cf4323c5995d" providerId="ADAL" clId="{B69473D4-76A9-5F4B-97D4-9D3FECB22DCA}" dt="2022-11-29T03:37:15.835" v="323"/>
        <pc:sldMkLst>
          <pc:docMk/>
          <pc:sldMk cId="633185896" sldId="346"/>
        </pc:sldMkLst>
        <pc:graphicFrameChg chg="mod">
          <ac:chgData name="Carrabine, Grant W." userId="a07ba753-7976-4344-978a-cf4323c5995d" providerId="ADAL" clId="{B69473D4-76A9-5F4B-97D4-9D3FECB22DCA}" dt="2022-11-29T03:37:15.835" v="323"/>
          <ac:graphicFrameMkLst>
            <pc:docMk/>
            <pc:sldMk cId="633185896" sldId="346"/>
            <ac:graphicFrameMk id="4" creationId="{7278A88D-20AB-BAD4-1CFF-724140B14F52}"/>
          </ac:graphicFrameMkLst>
        </pc:graphicFrameChg>
      </pc:sldChg>
      <pc:sldChg chg="addSp delSp modSp new mod">
        <pc:chgData name="Carrabine, Grant W." userId="a07ba753-7976-4344-978a-cf4323c5995d" providerId="ADAL" clId="{B69473D4-76A9-5F4B-97D4-9D3FECB22DCA}" dt="2022-11-29T03:04:11.156" v="232" actId="403"/>
        <pc:sldMkLst>
          <pc:docMk/>
          <pc:sldMk cId="859737793" sldId="367"/>
        </pc:sldMkLst>
        <pc:spChg chg="mod">
          <ac:chgData name="Carrabine, Grant W." userId="a07ba753-7976-4344-978a-cf4323c5995d" providerId="ADAL" clId="{B69473D4-76A9-5F4B-97D4-9D3FECB22DCA}" dt="2022-11-29T03:02:18.947" v="137" actId="20577"/>
          <ac:spMkLst>
            <pc:docMk/>
            <pc:sldMk cId="859737793" sldId="367"/>
            <ac:spMk id="2" creationId="{8C82C277-BB88-A49B-3D91-9F876592B064}"/>
          </ac:spMkLst>
        </pc:spChg>
        <pc:spChg chg="del">
          <ac:chgData name="Carrabine, Grant W." userId="a07ba753-7976-4344-978a-cf4323c5995d" providerId="ADAL" clId="{B69473D4-76A9-5F4B-97D4-9D3FECB22DCA}" dt="2022-11-29T02:45:46.720" v="58"/>
          <ac:spMkLst>
            <pc:docMk/>
            <pc:sldMk cId="859737793" sldId="367"/>
            <ac:spMk id="3" creationId="{CE765B13-9C83-8C7A-2BB5-4198C362CC76}"/>
          </ac:spMkLst>
        </pc:spChg>
        <pc:spChg chg="add mod">
          <ac:chgData name="Carrabine, Grant W." userId="a07ba753-7976-4344-978a-cf4323c5995d" providerId="ADAL" clId="{B69473D4-76A9-5F4B-97D4-9D3FECB22DCA}" dt="2022-11-29T03:02:04.596" v="118" actId="20577"/>
          <ac:spMkLst>
            <pc:docMk/>
            <pc:sldMk cId="859737793" sldId="367"/>
            <ac:spMk id="7" creationId="{95715A85-202B-E3F3-2A82-EFBC112371BD}"/>
          </ac:spMkLst>
        </pc:spChg>
        <pc:spChg chg="add del mod">
          <ac:chgData name="Carrabine, Grant W." userId="a07ba753-7976-4344-978a-cf4323c5995d" providerId="ADAL" clId="{B69473D4-76A9-5F4B-97D4-9D3FECB22DCA}" dt="2022-11-29T03:02:36.086" v="139"/>
          <ac:spMkLst>
            <pc:docMk/>
            <pc:sldMk cId="859737793" sldId="367"/>
            <ac:spMk id="10" creationId="{4380A2DC-B226-8517-3360-A0F830B7B003}"/>
          </ac:spMkLst>
        </pc:spChg>
        <pc:spChg chg="add mod">
          <ac:chgData name="Carrabine, Grant W." userId="a07ba753-7976-4344-978a-cf4323c5995d" providerId="ADAL" clId="{B69473D4-76A9-5F4B-97D4-9D3FECB22DCA}" dt="2022-11-29T03:02:50.878" v="142" actId="14100"/>
          <ac:spMkLst>
            <pc:docMk/>
            <pc:sldMk cId="859737793" sldId="367"/>
            <ac:spMk id="12" creationId="{810B48EA-C50A-EC21-4C72-6A9737843234}"/>
          </ac:spMkLst>
        </pc:spChg>
        <pc:spChg chg="add del mod">
          <ac:chgData name="Carrabine, Grant W." userId="a07ba753-7976-4344-978a-cf4323c5995d" providerId="ADAL" clId="{B69473D4-76A9-5F4B-97D4-9D3FECB22DCA}" dt="2022-11-29T03:03:13.009" v="148"/>
          <ac:spMkLst>
            <pc:docMk/>
            <pc:sldMk cId="859737793" sldId="367"/>
            <ac:spMk id="15" creationId="{71C74AC4-39F0-24CF-51F0-E0E5732F672C}"/>
          </ac:spMkLst>
        </pc:spChg>
        <pc:spChg chg="add mod">
          <ac:chgData name="Carrabine, Grant W." userId="a07ba753-7976-4344-978a-cf4323c5995d" providerId="ADAL" clId="{B69473D4-76A9-5F4B-97D4-9D3FECB22DCA}" dt="2022-11-29T03:03:18.978" v="150" actId="1076"/>
          <ac:spMkLst>
            <pc:docMk/>
            <pc:sldMk cId="859737793" sldId="367"/>
            <ac:spMk id="17" creationId="{E59938A0-F13E-4042-4456-6314B03DB9BC}"/>
          </ac:spMkLst>
        </pc:spChg>
        <pc:spChg chg="add mod">
          <ac:chgData name="Carrabine, Grant W." userId="a07ba753-7976-4344-978a-cf4323c5995d" providerId="ADAL" clId="{B69473D4-76A9-5F4B-97D4-9D3FECB22DCA}" dt="2022-11-29T03:04:11.156" v="232" actId="403"/>
          <ac:spMkLst>
            <pc:docMk/>
            <pc:sldMk cId="859737793" sldId="367"/>
            <ac:spMk id="20" creationId="{27AE6BBE-63D8-CECD-4672-F72A91502C56}"/>
          </ac:spMkLst>
        </pc:spChg>
        <pc:picChg chg="add mod">
          <ac:chgData name="Carrabine, Grant W." userId="a07ba753-7976-4344-978a-cf4323c5995d" providerId="ADAL" clId="{B69473D4-76A9-5F4B-97D4-9D3FECB22DCA}" dt="2022-11-29T03:03:06.997" v="145" actId="1076"/>
          <ac:picMkLst>
            <pc:docMk/>
            <pc:sldMk cId="859737793" sldId="367"/>
            <ac:picMk id="5" creationId="{572EA2DC-B23D-D861-6B9F-4A47C547240A}"/>
          </ac:picMkLst>
        </pc:picChg>
        <pc:picChg chg="add del mod">
          <ac:chgData name="Carrabine, Grant W." userId="a07ba753-7976-4344-978a-cf4323c5995d" providerId="ADAL" clId="{B69473D4-76A9-5F4B-97D4-9D3FECB22DCA}" dt="2022-11-29T03:02:36.086" v="139"/>
          <ac:picMkLst>
            <pc:docMk/>
            <pc:sldMk cId="859737793" sldId="367"/>
            <ac:picMk id="8" creationId="{EDBB3CD3-184E-E746-2405-B1E2ADE23927}"/>
          </ac:picMkLst>
        </pc:picChg>
        <pc:cxnChg chg="add mod">
          <ac:chgData name="Carrabine, Grant W." userId="a07ba753-7976-4344-978a-cf4323c5995d" providerId="ADAL" clId="{B69473D4-76A9-5F4B-97D4-9D3FECB22DCA}" dt="2022-11-29T03:02:00.095" v="110"/>
          <ac:cxnSpMkLst>
            <pc:docMk/>
            <pc:sldMk cId="859737793" sldId="367"/>
            <ac:cxnSpMk id="6" creationId="{CCE6B704-926A-4A4A-174F-0CF0C96239DF}"/>
          </ac:cxnSpMkLst>
        </pc:cxnChg>
        <pc:cxnChg chg="add del mod">
          <ac:chgData name="Carrabine, Grant W." userId="a07ba753-7976-4344-978a-cf4323c5995d" providerId="ADAL" clId="{B69473D4-76A9-5F4B-97D4-9D3FECB22DCA}" dt="2022-11-29T03:02:36.086" v="139"/>
          <ac:cxnSpMkLst>
            <pc:docMk/>
            <pc:sldMk cId="859737793" sldId="367"/>
            <ac:cxnSpMk id="9" creationId="{4760E215-4EBA-EA4C-5579-02EA3BFF5DAB}"/>
          </ac:cxnSpMkLst>
        </pc:cxnChg>
        <pc:cxnChg chg="add mod">
          <ac:chgData name="Carrabine, Grant W." userId="a07ba753-7976-4344-978a-cf4323c5995d" providerId="ADAL" clId="{B69473D4-76A9-5F4B-97D4-9D3FECB22DCA}" dt="2022-11-29T03:02:50.878" v="142" actId="14100"/>
          <ac:cxnSpMkLst>
            <pc:docMk/>
            <pc:sldMk cId="859737793" sldId="367"/>
            <ac:cxnSpMk id="11" creationId="{30493DB3-572F-EC3D-0922-9F726B3E7A86}"/>
          </ac:cxnSpMkLst>
        </pc:cxnChg>
        <pc:cxnChg chg="add del mod">
          <ac:chgData name="Carrabine, Grant W." userId="a07ba753-7976-4344-978a-cf4323c5995d" providerId="ADAL" clId="{B69473D4-76A9-5F4B-97D4-9D3FECB22DCA}" dt="2022-11-29T03:03:13.009" v="148"/>
          <ac:cxnSpMkLst>
            <pc:docMk/>
            <pc:sldMk cId="859737793" sldId="367"/>
            <ac:cxnSpMk id="14" creationId="{D7E43A79-0B7B-2821-9812-53FEA4D37924}"/>
          </ac:cxnSpMkLst>
        </pc:cxnChg>
        <pc:cxnChg chg="add mod">
          <ac:chgData name="Carrabine, Grant W." userId="a07ba753-7976-4344-978a-cf4323c5995d" providerId="ADAL" clId="{B69473D4-76A9-5F4B-97D4-9D3FECB22DCA}" dt="2022-11-29T03:03:18.978" v="150" actId="1076"/>
          <ac:cxnSpMkLst>
            <pc:docMk/>
            <pc:sldMk cId="859737793" sldId="367"/>
            <ac:cxnSpMk id="16" creationId="{1939B64E-3BCA-9E05-5976-9C748B4BF6AE}"/>
          </ac:cxnSpMkLst>
        </pc:cxnChg>
        <pc:cxnChg chg="add mod">
          <ac:chgData name="Carrabine, Grant W." userId="a07ba753-7976-4344-978a-cf4323c5995d" providerId="ADAL" clId="{B69473D4-76A9-5F4B-97D4-9D3FECB22DCA}" dt="2022-11-29T03:03:32.509" v="153" actId="14100"/>
          <ac:cxnSpMkLst>
            <pc:docMk/>
            <pc:sldMk cId="859737793" sldId="367"/>
            <ac:cxnSpMk id="18" creationId="{E7E2050C-9311-AF19-8A18-32E9CA97ACF0}"/>
          </ac:cxnSpMkLst>
        </pc:cxnChg>
      </pc:sldChg>
      <pc:sldChg chg="addSp delSp modSp new mod">
        <pc:chgData name="Carrabine, Grant W." userId="a07ba753-7976-4344-978a-cf4323c5995d" providerId="ADAL" clId="{B69473D4-76A9-5F4B-97D4-9D3FECB22DCA}" dt="2022-11-29T03:22:07.662" v="276"/>
        <pc:sldMkLst>
          <pc:docMk/>
          <pc:sldMk cId="2984967532" sldId="368"/>
        </pc:sldMkLst>
        <pc:spChg chg="mod">
          <ac:chgData name="Carrabine, Grant W." userId="a07ba753-7976-4344-978a-cf4323c5995d" providerId="ADAL" clId="{B69473D4-76A9-5F4B-97D4-9D3FECB22DCA}" dt="2022-11-29T03:19:00.796" v="264" actId="313"/>
          <ac:spMkLst>
            <pc:docMk/>
            <pc:sldMk cId="2984967532" sldId="368"/>
            <ac:spMk id="2" creationId="{9FA54258-E271-B65B-E4F6-62431852F908}"/>
          </ac:spMkLst>
        </pc:spChg>
        <pc:spChg chg="del mod">
          <ac:chgData name="Carrabine, Grant W." userId="a07ba753-7976-4344-978a-cf4323c5995d" providerId="ADAL" clId="{B69473D4-76A9-5F4B-97D4-9D3FECB22DCA}" dt="2022-11-29T03:21:38.288" v="267"/>
          <ac:spMkLst>
            <pc:docMk/>
            <pc:sldMk cId="2984967532" sldId="368"/>
            <ac:spMk id="3" creationId="{20F7523C-85DC-3E76-600B-1815774146D5}"/>
          </ac:spMkLst>
        </pc:spChg>
        <pc:spChg chg="add mod">
          <ac:chgData name="Carrabine, Grant W." userId="a07ba753-7976-4344-978a-cf4323c5995d" providerId="ADAL" clId="{B69473D4-76A9-5F4B-97D4-9D3FECB22DCA}" dt="2022-11-29T03:22:07.662" v="276"/>
          <ac:spMkLst>
            <pc:docMk/>
            <pc:sldMk cId="2984967532" sldId="368"/>
            <ac:spMk id="4" creationId="{9B747DF2-1032-8AD3-9F15-218C63759703}"/>
          </ac:spMkLst>
        </pc:spChg>
      </pc:sldChg>
      <pc:sldChg chg="modSp new del mod">
        <pc:chgData name="Carrabine, Grant W." userId="a07ba753-7976-4344-978a-cf4323c5995d" providerId="ADAL" clId="{B69473D4-76A9-5F4B-97D4-9D3FECB22DCA}" dt="2022-11-29T03:24:46.607" v="300" actId="2696"/>
        <pc:sldMkLst>
          <pc:docMk/>
          <pc:sldMk cId="1127175126" sldId="369"/>
        </pc:sldMkLst>
        <pc:spChg chg="mod">
          <ac:chgData name="Carrabine, Grant W." userId="a07ba753-7976-4344-978a-cf4323c5995d" providerId="ADAL" clId="{B69473D4-76A9-5F4B-97D4-9D3FECB22DCA}" dt="2022-11-29T03:19:05.361" v="265"/>
          <ac:spMkLst>
            <pc:docMk/>
            <pc:sldMk cId="1127175126" sldId="369"/>
            <ac:spMk id="2" creationId="{347FA272-D0D1-272A-6F40-A2267AABB099}"/>
          </ac:spMkLst>
        </pc:spChg>
        <pc:spChg chg="mod">
          <ac:chgData name="Carrabine, Grant W." userId="a07ba753-7976-4344-978a-cf4323c5995d" providerId="ADAL" clId="{B69473D4-76A9-5F4B-97D4-9D3FECB22DCA}" dt="2022-11-29T03:17:10.550" v="237"/>
          <ac:spMkLst>
            <pc:docMk/>
            <pc:sldMk cId="1127175126" sldId="369"/>
            <ac:spMk id="3" creationId="{AB2C7A9E-ACD9-6654-CF58-251B55DD9DD2}"/>
          </ac:spMkLst>
        </pc:spChg>
      </pc:sldChg>
      <pc:sldChg chg="modSp mod ord modNotesTx">
        <pc:chgData name="Carrabine, Grant W." userId="a07ba753-7976-4344-978a-cf4323c5995d" providerId="ADAL" clId="{B69473D4-76A9-5F4B-97D4-9D3FECB22DCA}" dt="2022-11-30T07:27:30.406" v="546" actId="20577"/>
        <pc:sldMkLst>
          <pc:docMk/>
          <pc:sldMk cId="630056506" sldId="370"/>
        </pc:sldMkLst>
        <pc:spChg chg="mod">
          <ac:chgData name="Carrabine, Grant W." userId="a07ba753-7976-4344-978a-cf4323c5995d" providerId="ADAL" clId="{B69473D4-76A9-5F4B-97D4-9D3FECB22DCA}" dt="2022-11-29T03:25:23.294" v="302" actId="1035"/>
          <ac:spMkLst>
            <pc:docMk/>
            <pc:sldMk cId="630056506" sldId="370"/>
            <ac:spMk id="2" creationId="{6CD16652-2F30-671A-B2EF-13E67CF7A5AD}"/>
          </ac:spMkLst>
        </pc:spChg>
        <pc:graphicFrameChg chg="mod">
          <ac:chgData name="Carrabine, Grant W." userId="a07ba753-7976-4344-978a-cf4323c5995d" providerId="ADAL" clId="{B69473D4-76A9-5F4B-97D4-9D3FECB22DCA}" dt="2022-11-30T07:27:30.406" v="546" actId="20577"/>
          <ac:graphicFrameMkLst>
            <pc:docMk/>
            <pc:sldMk cId="630056506" sldId="370"/>
            <ac:graphicFrameMk id="5" creationId="{1F27C200-1D6C-3B8E-D3DE-35141EDC5E56}"/>
          </ac:graphicFrameMkLst>
        </pc:graphicFrameChg>
      </pc:sldChg>
      <pc:sldChg chg="new del">
        <pc:chgData name="Carrabine, Grant W." userId="a07ba753-7976-4344-978a-cf4323c5995d" providerId="ADAL" clId="{B69473D4-76A9-5F4B-97D4-9D3FECB22DCA}" dt="2022-11-29T03:24:10.281" v="286" actId="2696"/>
        <pc:sldMkLst>
          <pc:docMk/>
          <pc:sldMk cId="711197790" sldId="371"/>
        </pc:sldMkLst>
      </pc:sldChg>
      <pc:sldChg chg="modSp add ord">
        <pc:chgData name="Carrabine, Grant W." userId="a07ba753-7976-4344-978a-cf4323c5995d" providerId="ADAL" clId="{B69473D4-76A9-5F4B-97D4-9D3FECB22DCA}" dt="2022-11-30T07:27:55.883" v="557" actId="20577"/>
        <pc:sldMkLst>
          <pc:docMk/>
          <pc:sldMk cId="2336372435" sldId="371"/>
        </pc:sldMkLst>
        <pc:graphicFrameChg chg="mod">
          <ac:chgData name="Carrabine, Grant W." userId="a07ba753-7976-4344-978a-cf4323c5995d" providerId="ADAL" clId="{B69473D4-76A9-5F4B-97D4-9D3FECB22DCA}" dt="2022-11-30T07:27:55.883" v="557" actId="20577"/>
          <ac:graphicFrameMkLst>
            <pc:docMk/>
            <pc:sldMk cId="2336372435" sldId="371"/>
            <ac:graphicFrameMk id="5" creationId="{1F27C200-1D6C-3B8E-D3DE-35141EDC5E56}"/>
          </ac:graphicFrameMkLst>
        </pc:graphicFrameChg>
      </pc:sldChg>
      <pc:sldChg chg="modSp">
        <pc:chgData name="Carrabine, Grant W." userId="a07ba753-7976-4344-978a-cf4323c5995d" providerId="ADAL" clId="{B69473D4-76A9-5F4B-97D4-9D3FECB22DCA}" dt="2022-11-29T03:42:05.917" v="333"/>
        <pc:sldMkLst>
          <pc:docMk/>
          <pc:sldMk cId="2165763104" sldId="372"/>
        </pc:sldMkLst>
        <pc:spChg chg="mod">
          <ac:chgData name="Carrabine, Grant W." userId="a07ba753-7976-4344-978a-cf4323c5995d" providerId="ADAL" clId="{B69473D4-76A9-5F4B-97D4-9D3FECB22DCA}" dt="2022-11-29T03:42:05.917" v="333"/>
          <ac:spMkLst>
            <pc:docMk/>
            <pc:sldMk cId="2165763104" sldId="372"/>
            <ac:spMk id="3" creationId="{C868B9DA-250B-F906-C7A8-200EAA96195E}"/>
          </ac:spMkLst>
        </pc:spChg>
      </pc:sldChg>
      <pc:sldChg chg="modNotesTx">
        <pc:chgData name="Carrabine, Grant W." userId="a07ba753-7976-4344-978a-cf4323c5995d" providerId="ADAL" clId="{B69473D4-76A9-5F4B-97D4-9D3FECB22DCA}" dt="2022-11-30T20:03:22.284" v="1197" actId="20577"/>
        <pc:sldMkLst>
          <pc:docMk/>
          <pc:sldMk cId="4009768154" sldId="378"/>
        </pc:sldMkLst>
      </pc:sldChg>
      <pc:sldChg chg="modSp add mod ord modNotesTx">
        <pc:chgData name="Carrabine, Grant W." userId="a07ba753-7976-4344-978a-cf4323c5995d" providerId="ADAL" clId="{B69473D4-76A9-5F4B-97D4-9D3FECB22DCA}" dt="2022-12-02T18:44:31.306" v="1230" actId="20577"/>
        <pc:sldMkLst>
          <pc:docMk/>
          <pc:sldMk cId="2741447323" sldId="379"/>
        </pc:sldMkLst>
        <pc:spChg chg="mod">
          <ac:chgData name="Carrabine, Grant W." userId="a07ba753-7976-4344-978a-cf4323c5995d" providerId="ADAL" clId="{B69473D4-76A9-5F4B-97D4-9D3FECB22DCA}" dt="2022-11-30T03:24:36.809" v="429" actId="20577"/>
          <ac:spMkLst>
            <pc:docMk/>
            <pc:sldMk cId="2741447323" sldId="379"/>
            <ac:spMk id="2" creationId="{87D1DBCD-9B43-FF46-F6EF-A4F0B6574F81}"/>
          </ac:spMkLst>
        </pc:spChg>
        <pc:graphicFrameChg chg="mod modGraphic">
          <ac:chgData name="Carrabine, Grant W." userId="a07ba753-7976-4344-978a-cf4323c5995d" providerId="ADAL" clId="{B69473D4-76A9-5F4B-97D4-9D3FECB22DCA}" dt="2022-12-02T18:44:31.306" v="1230" actId="20577"/>
          <ac:graphicFrameMkLst>
            <pc:docMk/>
            <pc:sldMk cId="2741447323" sldId="379"/>
            <ac:graphicFrameMk id="4" creationId="{7278A88D-20AB-BAD4-1CFF-724140B14F52}"/>
          </ac:graphicFrameMkLst>
        </pc:graphicFrameChg>
      </pc:sldChg>
      <pc:sldChg chg="modSp add mod modNotesTx">
        <pc:chgData name="Carrabine, Grant W." userId="a07ba753-7976-4344-978a-cf4323c5995d" providerId="ADAL" clId="{B69473D4-76A9-5F4B-97D4-9D3FECB22DCA}" dt="2022-12-02T18:44:50.913" v="1234" actId="20577"/>
        <pc:sldMkLst>
          <pc:docMk/>
          <pc:sldMk cId="2447842907" sldId="382"/>
        </pc:sldMkLst>
        <pc:spChg chg="mod">
          <ac:chgData name="Carrabine, Grant W." userId="a07ba753-7976-4344-978a-cf4323c5995d" providerId="ADAL" clId="{B69473D4-76A9-5F4B-97D4-9D3FECB22DCA}" dt="2022-11-30T03:24:45.236" v="436" actId="20577"/>
          <ac:spMkLst>
            <pc:docMk/>
            <pc:sldMk cId="2447842907" sldId="382"/>
            <ac:spMk id="2" creationId="{87D1DBCD-9B43-FF46-F6EF-A4F0B6574F81}"/>
          </ac:spMkLst>
        </pc:spChg>
        <pc:graphicFrameChg chg="mod modGraphic">
          <ac:chgData name="Carrabine, Grant W." userId="a07ba753-7976-4344-978a-cf4323c5995d" providerId="ADAL" clId="{B69473D4-76A9-5F4B-97D4-9D3FECB22DCA}" dt="2022-12-02T18:44:50.913" v="1234" actId="20577"/>
          <ac:graphicFrameMkLst>
            <pc:docMk/>
            <pc:sldMk cId="2447842907" sldId="382"/>
            <ac:graphicFrameMk id="4" creationId="{7278A88D-20AB-BAD4-1CFF-724140B14F52}"/>
          </ac:graphicFrameMkLst>
        </pc:graphicFrameChg>
      </pc:sldChg>
      <pc:sldChg chg="modSp new del mod modNotesTx">
        <pc:chgData name="Carrabine, Grant W." userId="a07ba753-7976-4344-978a-cf4323c5995d" providerId="ADAL" clId="{B69473D4-76A9-5F4B-97D4-9D3FECB22DCA}" dt="2022-11-30T07:28:53.177" v="561" actId="2696"/>
        <pc:sldMkLst>
          <pc:docMk/>
          <pc:sldMk cId="2376361412" sldId="383"/>
        </pc:sldMkLst>
        <pc:spChg chg="mod">
          <ac:chgData name="Carrabine, Grant W." userId="a07ba753-7976-4344-978a-cf4323c5995d" providerId="ADAL" clId="{B69473D4-76A9-5F4B-97D4-9D3FECB22DCA}" dt="2022-11-30T03:47:44.629" v="494" actId="20577"/>
          <ac:spMkLst>
            <pc:docMk/>
            <pc:sldMk cId="2376361412" sldId="383"/>
            <ac:spMk id="2" creationId="{4F9E1A3D-F4EB-8357-174F-B022CD6D3ABF}"/>
          </ac:spMkLst>
        </pc:spChg>
      </pc:sldChg>
    </pc:docChg>
  </pc:docChgLst>
  <pc:docChgLst>
    <pc:chgData name="Spiller, Hannah G." userId="S::spillerh@my.erau.edu::f42f1aa8-bbe2-42da-86ac-84a2e4ce8dc6" providerId="AD" clId="Web-{4B09CBAA-F9EB-42F2-8063-3A30FFE64053}"/>
    <pc:docChg chg="modSld">
      <pc:chgData name="Spiller, Hannah G." userId="S::spillerh@my.erau.edu::f42f1aa8-bbe2-42da-86ac-84a2e4ce8dc6" providerId="AD" clId="Web-{4B09CBAA-F9EB-42F2-8063-3A30FFE64053}" dt="2022-11-30T01:25:34.401" v="187" actId="1076"/>
      <pc:docMkLst>
        <pc:docMk/>
      </pc:docMkLst>
      <pc:sldChg chg="modSp">
        <pc:chgData name="Spiller, Hannah G." userId="S::spillerh@my.erau.edu::f42f1aa8-bbe2-42da-86ac-84a2e4ce8dc6" providerId="AD" clId="Web-{4B09CBAA-F9EB-42F2-8063-3A30FFE64053}" dt="2022-11-30T00:57:44.168" v="1" actId="20577"/>
        <pc:sldMkLst>
          <pc:docMk/>
          <pc:sldMk cId="1840018845" sldId="295"/>
        </pc:sldMkLst>
        <pc:spChg chg="mod">
          <ac:chgData name="Spiller, Hannah G." userId="S::spillerh@my.erau.edu::f42f1aa8-bbe2-42da-86ac-84a2e4ce8dc6" providerId="AD" clId="Web-{4B09CBAA-F9EB-42F2-8063-3A30FFE64053}" dt="2022-11-30T00:57:44.168" v="1" actId="20577"/>
          <ac:spMkLst>
            <pc:docMk/>
            <pc:sldMk cId="1840018845" sldId="295"/>
            <ac:spMk id="2" creationId="{F6C31A09-B6FC-00D6-0BB6-F0EF92153ABA}"/>
          </ac:spMkLst>
        </pc:spChg>
      </pc:sldChg>
      <pc:sldChg chg="modNotes">
        <pc:chgData name="Spiller, Hannah G." userId="S::spillerh@my.erau.edu::f42f1aa8-bbe2-42da-86ac-84a2e4ce8dc6" providerId="AD" clId="Web-{4B09CBAA-F9EB-42F2-8063-3A30FFE64053}" dt="2022-11-30T00:59:15.081" v="46"/>
        <pc:sldMkLst>
          <pc:docMk/>
          <pc:sldMk cId="2080246197" sldId="296"/>
        </pc:sldMkLst>
      </pc:sldChg>
      <pc:sldChg chg="addSp modSp">
        <pc:chgData name="Spiller, Hannah G." userId="S::spillerh@my.erau.edu::f42f1aa8-bbe2-42da-86ac-84a2e4ce8dc6" providerId="AD" clId="Web-{4B09CBAA-F9EB-42F2-8063-3A30FFE64053}" dt="2022-11-30T01:05:16.996" v="147"/>
        <pc:sldMkLst>
          <pc:docMk/>
          <pc:sldMk cId="1310741939" sldId="340"/>
        </pc:sldMkLst>
        <pc:graphicFrameChg chg="modGraphic">
          <ac:chgData name="Spiller, Hannah G." userId="S::spillerh@my.erau.edu::f42f1aa8-bbe2-42da-86ac-84a2e4ce8dc6" providerId="AD" clId="Web-{4B09CBAA-F9EB-42F2-8063-3A30FFE64053}" dt="2022-11-30T01:04:25.961" v="144" actId="20577"/>
          <ac:graphicFrameMkLst>
            <pc:docMk/>
            <pc:sldMk cId="1310741939" sldId="340"/>
            <ac:graphicFrameMk id="12" creationId="{5C670719-5A62-EAC6-1720-1DF04E90091C}"/>
          </ac:graphicFrameMkLst>
        </pc:graphicFrameChg>
        <pc:picChg chg="add mod">
          <ac:chgData name="Spiller, Hannah G." userId="S::spillerh@my.erau.edu::f42f1aa8-bbe2-42da-86ac-84a2e4ce8dc6" providerId="AD" clId="Web-{4B09CBAA-F9EB-42F2-8063-3A30FFE64053}" dt="2022-11-30T01:05:16.996" v="147"/>
          <ac:picMkLst>
            <pc:docMk/>
            <pc:sldMk cId="1310741939" sldId="340"/>
            <ac:picMk id="1002" creationId="{CE050A30-07BB-1787-D0B9-8F8D721F2BDE}"/>
          </ac:picMkLst>
        </pc:picChg>
      </pc:sldChg>
      <pc:sldChg chg="modSp">
        <pc:chgData name="Spiller, Hannah G." userId="S::spillerh@my.erau.edu::f42f1aa8-bbe2-42da-86ac-84a2e4ce8dc6" providerId="AD" clId="Web-{4B09CBAA-F9EB-42F2-8063-3A30FFE64053}" dt="2022-11-30T01:25:34.401" v="187" actId="1076"/>
        <pc:sldMkLst>
          <pc:docMk/>
          <pc:sldMk cId="2686470436" sldId="342"/>
        </pc:sldMkLst>
        <pc:spChg chg="mod">
          <ac:chgData name="Spiller, Hannah G." userId="S::spillerh@my.erau.edu::f42f1aa8-bbe2-42da-86ac-84a2e4ce8dc6" providerId="AD" clId="Web-{4B09CBAA-F9EB-42F2-8063-3A30FFE64053}" dt="2022-11-30T01:07:04.222" v="186" actId="20577"/>
          <ac:spMkLst>
            <pc:docMk/>
            <pc:sldMk cId="2686470436" sldId="342"/>
            <ac:spMk id="3" creationId="{A101F310-4F9A-D456-9F61-FB4C00A46BD8}"/>
          </ac:spMkLst>
        </pc:spChg>
        <pc:picChg chg="mod">
          <ac:chgData name="Spiller, Hannah G." userId="S::spillerh@my.erau.edu::f42f1aa8-bbe2-42da-86ac-84a2e4ce8dc6" providerId="AD" clId="Web-{4B09CBAA-F9EB-42F2-8063-3A30FFE64053}" dt="2022-11-30T01:25:34.401" v="187" actId="1076"/>
          <ac:picMkLst>
            <pc:docMk/>
            <pc:sldMk cId="2686470436" sldId="342"/>
            <ac:picMk id="4" creationId="{2ECF766E-7C37-8698-ED69-559CC0DDD51B}"/>
          </ac:picMkLst>
        </pc:picChg>
      </pc:sldChg>
      <pc:sldChg chg="modSp">
        <pc:chgData name="Spiller, Hannah G." userId="S::spillerh@my.erau.edu::f42f1aa8-bbe2-42da-86ac-84a2e4ce8dc6" providerId="AD" clId="Web-{4B09CBAA-F9EB-42F2-8063-3A30FFE64053}" dt="2022-11-30T00:58:29.437" v="2" actId="20577"/>
        <pc:sldMkLst>
          <pc:docMk/>
          <pc:sldMk cId="4009768154" sldId="378"/>
        </pc:sldMkLst>
        <pc:spChg chg="mod">
          <ac:chgData name="Spiller, Hannah G." userId="S::spillerh@my.erau.edu::f42f1aa8-bbe2-42da-86ac-84a2e4ce8dc6" providerId="AD" clId="Web-{4B09CBAA-F9EB-42F2-8063-3A30FFE64053}" dt="2022-11-30T00:58:29.437" v="2" actId="20577"/>
          <ac:spMkLst>
            <pc:docMk/>
            <pc:sldMk cId="4009768154" sldId="378"/>
            <ac:spMk id="2" creationId="{3656AE75-DCDC-7800-A51B-832B0685903A}"/>
          </ac:spMkLst>
        </pc:spChg>
      </pc:sldChg>
    </pc:docChg>
  </pc:docChgLst>
  <pc:docChgLst>
    <pc:chgData name="Spiller, Hannah G." userId="S::spillerh@my.erau.edu::f42f1aa8-bbe2-42da-86ac-84a2e4ce8dc6" providerId="AD" clId="Web-{72B32AC1-6474-4763-B1DB-C8F6426C92BF}"/>
    <pc:docChg chg="delSld">
      <pc:chgData name="Spiller, Hannah G." userId="S::spillerh@my.erau.edu::f42f1aa8-bbe2-42da-86ac-84a2e4ce8dc6" providerId="AD" clId="Web-{72B32AC1-6474-4763-B1DB-C8F6426C92BF}" dt="2022-11-29T02:42:12.799" v="6"/>
      <pc:docMkLst>
        <pc:docMk/>
      </pc:docMkLst>
      <pc:sldChg chg="del">
        <pc:chgData name="Spiller, Hannah G." userId="S::spillerh@my.erau.edu::f42f1aa8-bbe2-42da-86ac-84a2e4ce8dc6" providerId="AD" clId="Web-{72B32AC1-6474-4763-B1DB-C8F6426C92BF}" dt="2022-11-29T02:38:58.200" v="2"/>
        <pc:sldMkLst>
          <pc:docMk/>
          <pc:sldMk cId="3360240741" sldId="268"/>
        </pc:sldMkLst>
      </pc:sldChg>
      <pc:sldChg chg="del">
        <pc:chgData name="Spiller, Hannah G." userId="S::spillerh@my.erau.edu::f42f1aa8-bbe2-42da-86ac-84a2e4ce8dc6" providerId="AD" clId="Web-{72B32AC1-6474-4763-B1DB-C8F6426C92BF}" dt="2022-11-29T02:40:30.702" v="3"/>
        <pc:sldMkLst>
          <pc:docMk/>
          <pc:sldMk cId="3724009850" sldId="270"/>
        </pc:sldMkLst>
      </pc:sldChg>
      <pc:sldChg chg="del">
        <pc:chgData name="Spiller, Hannah G." userId="S::spillerh@my.erau.edu::f42f1aa8-bbe2-42da-86ac-84a2e4ce8dc6" providerId="AD" clId="Web-{72B32AC1-6474-4763-B1DB-C8F6426C92BF}" dt="2022-11-29T02:38:49.559" v="0"/>
        <pc:sldMkLst>
          <pc:docMk/>
          <pc:sldMk cId="1370572748" sldId="273"/>
        </pc:sldMkLst>
      </pc:sldChg>
      <pc:sldChg chg="del">
        <pc:chgData name="Spiller, Hannah G." userId="S::spillerh@my.erau.edu::f42f1aa8-bbe2-42da-86ac-84a2e4ce8dc6" providerId="AD" clId="Web-{72B32AC1-6474-4763-B1DB-C8F6426C92BF}" dt="2022-11-29T02:42:12.799" v="6"/>
        <pc:sldMkLst>
          <pc:docMk/>
          <pc:sldMk cId="3283620086" sldId="289"/>
        </pc:sldMkLst>
      </pc:sldChg>
      <pc:sldChg chg="del">
        <pc:chgData name="Spiller, Hannah G." userId="S::spillerh@my.erau.edu::f42f1aa8-bbe2-42da-86ac-84a2e4ce8dc6" providerId="AD" clId="Web-{72B32AC1-6474-4763-B1DB-C8F6426C92BF}" dt="2022-11-29T02:40:37.499" v="4"/>
        <pc:sldMkLst>
          <pc:docMk/>
          <pc:sldMk cId="2990621880" sldId="292"/>
        </pc:sldMkLst>
      </pc:sldChg>
      <pc:sldChg chg="del">
        <pc:chgData name="Spiller, Hannah G." userId="S::spillerh@my.erau.edu::f42f1aa8-bbe2-42da-86ac-84a2e4ce8dc6" providerId="AD" clId="Web-{72B32AC1-6474-4763-B1DB-C8F6426C92BF}" dt="2022-11-29T02:38:51.887" v="1"/>
        <pc:sldMkLst>
          <pc:docMk/>
          <pc:sldMk cId="2901801152" sldId="314"/>
        </pc:sldMkLst>
      </pc:sldChg>
      <pc:sldChg chg="del">
        <pc:chgData name="Spiller, Hannah G." userId="S::spillerh@my.erau.edu::f42f1aa8-bbe2-42da-86ac-84a2e4ce8dc6" providerId="AD" clId="Web-{72B32AC1-6474-4763-B1DB-C8F6426C92BF}" dt="2022-11-29T02:40:50.797" v="5"/>
        <pc:sldMkLst>
          <pc:docMk/>
          <pc:sldMk cId="1753477337" sldId="320"/>
        </pc:sldMkLst>
      </pc:sldChg>
    </pc:docChg>
  </pc:docChgLst>
  <pc:docChgLst>
    <pc:chgData name="Spiller, Hannah G." userId="S::spillerh@my.erau.edu::f42f1aa8-bbe2-42da-86ac-84a2e4ce8dc6" providerId="AD" clId="Web-{85AD0A5C-81A7-420B-9C82-7C327D4B53B4}"/>
    <pc:docChg chg="modSld">
      <pc:chgData name="Spiller, Hannah G." userId="S::spillerh@my.erau.edu::f42f1aa8-bbe2-42da-86ac-84a2e4ce8dc6" providerId="AD" clId="Web-{85AD0A5C-81A7-420B-9C82-7C327D4B53B4}" dt="2022-11-30T22:06:18.776" v="2" actId="14100"/>
      <pc:docMkLst>
        <pc:docMk/>
      </pc:docMkLst>
      <pc:sldChg chg="modSp">
        <pc:chgData name="Spiller, Hannah G." userId="S::spillerh@my.erau.edu::f42f1aa8-bbe2-42da-86ac-84a2e4ce8dc6" providerId="AD" clId="Web-{85AD0A5C-81A7-420B-9C82-7C327D4B53B4}" dt="2022-11-30T22:06:18.776" v="2" actId="14100"/>
        <pc:sldMkLst>
          <pc:docMk/>
          <pc:sldMk cId="1840018845" sldId="295"/>
        </pc:sldMkLst>
        <pc:spChg chg="mod">
          <ac:chgData name="Spiller, Hannah G." userId="S::spillerh@my.erau.edu::f42f1aa8-bbe2-42da-86ac-84a2e4ce8dc6" providerId="AD" clId="Web-{85AD0A5C-81A7-420B-9C82-7C327D4B53B4}" dt="2022-11-30T22:06:15.510" v="1" actId="1076"/>
          <ac:spMkLst>
            <pc:docMk/>
            <pc:sldMk cId="1840018845" sldId="295"/>
            <ac:spMk id="31" creationId="{E840704A-938B-F229-995C-2E4460DD957B}"/>
          </ac:spMkLst>
        </pc:spChg>
        <pc:cxnChg chg="mod">
          <ac:chgData name="Spiller, Hannah G." userId="S::spillerh@my.erau.edu::f42f1aa8-bbe2-42da-86ac-84a2e4ce8dc6" providerId="AD" clId="Web-{85AD0A5C-81A7-420B-9C82-7C327D4B53B4}" dt="2022-11-30T22:06:18.776" v="2" actId="14100"/>
          <ac:cxnSpMkLst>
            <pc:docMk/>
            <pc:sldMk cId="1840018845" sldId="295"/>
            <ac:cxnSpMk id="30" creationId="{DBD05113-B946-4168-573E-860CF495103B}"/>
          </ac:cxnSpMkLst>
        </pc:cxnChg>
      </pc:sldChg>
    </pc:docChg>
  </pc:docChgLst>
  <pc:docChgLst>
    <pc:chgData name="Hannah Spiller" userId="f42f1aa8-bbe2-42da-86ac-84a2e4ce8dc6" providerId="ADAL" clId="{3595C759-0A5E-44F0-8819-B4EF58471F10}"/>
    <pc:docChg chg="undo custSel addSld delSld modSld">
      <pc:chgData name="Hannah Spiller" userId="f42f1aa8-bbe2-42da-86ac-84a2e4ce8dc6" providerId="ADAL" clId="{3595C759-0A5E-44F0-8819-B4EF58471F10}" dt="2022-11-29T04:35:39.237" v="836" actId="1076"/>
      <pc:docMkLst>
        <pc:docMk/>
      </pc:docMkLst>
      <pc:sldChg chg="modSp">
        <pc:chgData name="Hannah Spiller" userId="f42f1aa8-bbe2-42da-86ac-84a2e4ce8dc6" providerId="ADAL" clId="{3595C759-0A5E-44F0-8819-B4EF58471F10}" dt="2022-11-29T03:20:13.058" v="624" actId="20577"/>
        <pc:sldMkLst>
          <pc:docMk/>
          <pc:sldMk cId="862896213" sldId="332"/>
        </pc:sldMkLst>
        <pc:graphicFrameChg chg="mod">
          <ac:chgData name="Hannah Spiller" userId="f42f1aa8-bbe2-42da-86ac-84a2e4ce8dc6" providerId="ADAL" clId="{3595C759-0A5E-44F0-8819-B4EF58471F10}" dt="2022-11-29T03:20:13.058" v="624" actId="20577"/>
          <ac:graphicFrameMkLst>
            <pc:docMk/>
            <pc:sldMk cId="862896213" sldId="332"/>
            <ac:graphicFrameMk id="5" creationId="{1F27C200-1D6C-3B8E-D3DE-35141EDC5E56}"/>
          </ac:graphicFrameMkLst>
        </pc:graphicFrameChg>
      </pc:sldChg>
      <pc:sldChg chg="addSp delSp modSp mod">
        <pc:chgData name="Hannah Spiller" userId="f42f1aa8-bbe2-42da-86ac-84a2e4ce8dc6" providerId="ADAL" clId="{3595C759-0A5E-44F0-8819-B4EF58471F10}" dt="2022-11-29T03:31:53.429" v="709"/>
        <pc:sldMkLst>
          <pc:docMk/>
          <pc:sldMk cId="1310741939" sldId="340"/>
        </pc:sldMkLst>
        <pc:spChg chg="add del mod">
          <ac:chgData name="Hannah Spiller" userId="f42f1aa8-bbe2-42da-86ac-84a2e4ce8dc6" providerId="ADAL" clId="{3595C759-0A5E-44F0-8819-B4EF58471F10}" dt="2022-11-29T03:30:04.517" v="707" actId="26606"/>
          <ac:spMkLst>
            <pc:docMk/>
            <pc:sldMk cId="1310741939" sldId="340"/>
            <ac:spMk id="3" creationId="{DCC322E8-9712-1AF8-919B-325DFCC4B7C3}"/>
          </ac:spMkLst>
        </pc:spChg>
        <pc:graphicFrameChg chg="add del">
          <ac:chgData name="Hannah Spiller" userId="f42f1aa8-bbe2-42da-86ac-84a2e4ce8dc6" providerId="ADAL" clId="{3595C759-0A5E-44F0-8819-B4EF58471F10}" dt="2022-11-29T03:29:49.573" v="702" actId="26606"/>
          <ac:graphicFrameMkLst>
            <pc:docMk/>
            <pc:sldMk cId="1310741939" sldId="340"/>
            <ac:graphicFrameMk id="6" creationId="{EB512D6F-328E-5A10-351F-F98C3959C0E5}"/>
          </ac:graphicFrameMkLst>
        </pc:graphicFrameChg>
        <pc:graphicFrameChg chg="add del">
          <ac:chgData name="Hannah Spiller" userId="f42f1aa8-bbe2-42da-86ac-84a2e4ce8dc6" providerId="ADAL" clId="{3595C759-0A5E-44F0-8819-B4EF58471F10}" dt="2022-11-29T03:29:54.064" v="704" actId="26606"/>
          <ac:graphicFrameMkLst>
            <pc:docMk/>
            <pc:sldMk cId="1310741939" sldId="340"/>
            <ac:graphicFrameMk id="8" creationId="{00A7D1D4-189C-0D28-5750-05CBBA4DA659}"/>
          </ac:graphicFrameMkLst>
        </pc:graphicFrameChg>
        <pc:graphicFrameChg chg="add del">
          <ac:chgData name="Hannah Spiller" userId="f42f1aa8-bbe2-42da-86ac-84a2e4ce8dc6" providerId="ADAL" clId="{3595C759-0A5E-44F0-8819-B4EF58471F10}" dt="2022-11-29T03:30:04.479" v="706" actId="26606"/>
          <ac:graphicFrameMkLst>
            <pc:docMk/>
            <pc:sldMk cId="1310741939" sldId="340"/>
            <ac:graphicFrameMk id="10" creationId="{E5096762-2097-5233-FB81-528CE1D496BA}"/>
          </ac:graphicFrameMkLst>
        </pc:graphicFrameChg>
        <pc:graphicFrameChg chg="add mod">
          <ac:chgData name="Hannah Spiller" userId="f42f1aa8-bbe2-42da-86ac-84a2e4ce8dc6" providerId="ADAL" clId="{3595C759-0A5E-44F0-8819-B4EF58471F10}" dt="2022-11-29T03:31:53.429" v="709"/>
          <ac:graphicFrameMkLst>
            <pc:docMk/>
            <pc:sldMk cId="1310741939" sldId="340"/>
            <ac:graphicFrameMk id="12" creationId="{5C670719-5A62-EAC6-1720-1DF04E90091C}"/>
          </ac:graphicFrameMkLst>
        </pc:graphicFrameChg>
        <pc:picChg chg="add mod modCrop">
          <ac:chgData name="Hannah Spiller" userId="f42f1aa8-bbe2-42da-86ac-84a2e4ce8dc6" providerId="ADAL" clId="{3595C759-0A5E-44F0-8819-B4EF58471F10}" dt="2022-11-29T02:59:55.897" v="368" actId="14100"/>
          <ac:picMkLst>
            <pc:docMk/>
            <pc:sldMk cId="1310741939" sldId="340"/>
            <ac:picMk id="4" creationId="{38C6BD4B-A9ED-CE88-1240-9B47BFDB8167}"/>
          </ac:picMkLst>
        </pc:picChg>
      </pc:sldChg>
      <pc:sldChg chg="addSp delSp modSp mod">
        <pc:chgData name="Hannah Spiller" userId="f42f1aa8-bbe2-42da-86ac-84a2e4ce8dc6" providerId="ADAL" clId="{3595C759-0A5E-44F0-8819-B4EF58471F10}" dt="2022-11-29T03:41:42.408" v="802" actId="313"/>
        <pc:sldMkLst>
          <pc:docMk/>
          <pc:sldMk cId="256670639" sldId="341"/>
        </pc:sldMkLst>
        <pc:spChg chg="mod">
          <ac:chgData name="Hannah Spiller" userId="f42f1aa8-bbe2-42da-86ac-84a2e4ce8dc6" providerId="ADAL" clId="{3595C759-0A5E-44F0-8819-B4EF58471F10}" dt="2022-11-29T03:41:42.408" v="802" actId="313"/>
          <ac:spMkLst>
            <pc:docMk/>
            <pc:sldMk cId="256670639" sldId="341"/>
            <ac:spMk id="3" creationId="{F0EDAC11-7F96-134D-9B1F-3F7DA3298A5B}"/>
          </ac:spMkLst>
        </pc:spChg>
        <pc:spChg chg="add del mod">
          <ac:chgData name="Hannah Spiller" userId="f42f1aa8-bbe2-42da-86ac-84a2e4ce8dc6" providerId="ADAL" clId="{3595C759-0A5E-44F0-8819-B4EF58471F10}" dt="2022-11-29T03:40:57.929" v="790" actId="11529"/>
          <ac:spMkLst>
            <pc:docMk/>
            <pc:sldMk cId="256670639" sldId="341"/>
            <ac:spMk id="4" creationId="{FD613D07-F5A3-96C1-CF24-C306E1F45CDD}"/>
          </ac:spMkLst>
        </pc:spChg>
      </pc:sldChg>
      <pc:sldChg chg="addSp modSp mod">
        <pc:chgData name="Hannah Spiller" userId="f42f1aa8-bbe2-42da-86ac-84a2e4ce8dc6" providerId="ADAL" clId="{3595C759-0A5E-44F0-8819-B4EF58471F10}" dt="2022-11-29T04:35:39.237" v="836" actId="1076"/>
        <pc:sldMkLst>
          <pc:docMk/>
          <pc:sldMk cId="2686470436" sldId="342"/>
        </pc:sldMkLst>
        <pc:spChg chg="mod">
          <ac:chgData name="Hannah Spiller" userId="f42f1aa8-bbe2-42da-86ac-84a2e4ce8dc6" providerId="ADAL" clId="{3595C759-0A5E-44F0-8819-B4EF58471F10}" dt="2022-11-29T03:50:44.728" v="807" actId="20577"/>
          <ac:spMkLst>
            <pc:docMk/>
            <pc:sldMk cId="2686470436" sldId="342"/>
            <ac:spMk id="3" creationId="{A101F310-4F9A-D456-9F61-FB4C00A46BD8}"/>
          </ac:spMkLst>
        </pc:spChg>
        <pc:picChg chg="add mod">
          <ac:chgData name="Hannah Spiller" userId="f42f1aa8-bbe2-42da-86ac-84a2e4ce8dc6" providerId="ADAL" clId="{3595C759-0A5E-44F0-8819-B4EF58471F10}" dt="2022-11-29T04:35:39.237" v="836" actId="1076"/>
          <ac:picMkLst>
            <pc:docMk/>
            <pc:sldMk cId="2686470436" sldId="342"/>
            <ac:picMk id="4" creationId="{2ECF766E-7C37-8698-ED69-559CC0DDD51B}"/>
          </ac:picMkLst>
        </pc:picChg>
      </pc:sldChg>
      <pc:sldChg chg="addSp delSp modSp mod setBg">
        <pc:chgData name="Hannah Spiller" userId="f42f1aa8-bbe2-42da-86ac-84a2e4ce8dc6" providerId="ADAL" clId="{3595C759-0A5E-44F0-8819-B4EF58471F10}" dt="2022-11-29T03:13:42.318" v="618" actId="1076"/>
        <pc:sldMkLst>
          <pc:docMk/>
          <pc:sldMk cId="4208090386" sldId="344"/>
        </pc:sldMkLst>
        <pc:spChg chg="mod">
          <ac:chgData name="Hannah Spiller" userId="f42f1aa8-bbe2-42da-86ac-84a2e4ce8dc6" providerId="ADAL" clId="{3595C759-0A5E-44F0-8819-B4EF58471F10}" dt="2022-11-29T03:03:41.115" v="377" actId="26606"/>
          <ac:spMkLst>
            <pc:docMk/>
            <pc:sldMk cId="4208090386" sldId="344"/>
            <ac:spMk id="2" creationId="{031DF354-01D5-F7E8-23FE-5AD32FC5AF89}"/>
          </ac:spMkLst>
        </pc:spChg>
        <pc:spChg chg="del mod">
          <ac:chgData name="Hannah Spiller" userId="f42f1aa8-bbe2-42da-86ac-84a2e4ce8dc6" providerId="ADAL" clId="{3595C759-0A5E-44F0-8819-B4EF58471F10}" dt="2022-11-29T03:02:48.038" v="376" actId="22"/>
          <ac:spMkLst>
            <pc:docMk/>
            <pc:sldMk cId="4208090386" sldId="344"/>
            <ac:spMk id="3" creationId="{19DAE22A-C737-B78B-E8F3-902A608D0B94}"/>
          </ac:spMkLst>
        </pc:spChg>
        <pc:spChg chg="add mod">
          <ac:chgData name="Hannah Spiller" userId="f42f1aa8-bbe2-42da-86ac-84a2e4ce8dc6" providerId="ADAL" clId="{3595C759-0A5E-44F0-8819-B4EF58471F10}" dt="2022-11-29T03:08:37.373" v="495" actId="20577"/>
          <ac:spMkLst>
            <pc:docMk/>
            <pc:sldMk cId="4208090386" sldId="344"/>
            <ac:spMk id="6" creationId="{E351B573-45FC-653A-7B92-2657CB3D4C6D}"/>
          </ac:spMkLst>
        </pc:spChg>
        <pc:spChg chg="add mod">
          <ac:chgData name="Hannah Spiller" userId="f42f1aa8-bbe2-42da-86ac-84a2e4ce8dc6" providerId="ADAL" clId="{3595C759-0A5E-44F0-8819-B4EF58471F10}" dt="2022-11-29T03:13:22.200" v="613" actId="1076"/>
          <ac:spMkLst>
            <pc:docMk/>
            <pc:sldMk cId="4208090386" sldId="344"/>
            <ac:spMk id="9" creationId="{78709A1C-0A0C-97B7-5326-405C9412D711}"/>
          </ac:spMkLst>
        </pc:spChg>
        <pc:spChg chg="add mod">
          <ac:chgData name="Hannah Spiller" userId="f42f1aa8-bbe2-42da-86ac-84a2e4ce8dc6" providerId="ADAL" clId="{3595C759-0A5E-44F0-8819-B4EF58471F10}" dt="2022-11-29T03:12:56.478" v="594" actId="1076"/>
          <ac:spMkLst>
            <pc:docMk/>
            <pc:sldMk cId="4208090386" sldId="344"/>
            <ac:spMk id="13" creationId="{CD424B7C-B277-1C5A-D436-D0F56C537955}"/>
          </ac:spMkLst>
        </pc:spChg>
        <pc:spChg chg="add mod">
          <ac:chgData name="Hannah Spiller" userId="f42f1aa8-bbe2-42da-86ac-84a2e4ce8dc6" providerId="ADAL" clId="{3595C759-0A5E-44F0-8819-B4EF58471F10}" dt="2022-11-29T03:13:42.318" v="618" actId="1076"/>
          <ac:spMkLst>
            <pc:docMk/>
            <pc:sldMk cId="4208090386" sldId="344"/>
            <ac:spMk id="16" creationId="{17F29DD2-6167-D4BF-3642-B7C3434344C1}"/>
          </ac:spMkLst>
        </pc:spChg>
        <pc:picChg chg="add mod ord">
          <ac:chgData name="Hannah Spiller" userId="f42f1aa8-bbe2-42da-86ac-84a2e4ce8dc6" providerId="ADAL" clId="{3595C759-0A5E-44F0-8819-B4EF58471F10}" dt="2022-11-29T03:03:41.115" v="377" actId="26606"/>
          <ac:picMkLst>
            <pc:docMk/>
            <pc:sldMk cId="4208090386" sldId="344"/>
            <ac:picMk id="5" creationId="{FC0ED628-7E9E-3541-87B9-5017C5985A0B}"/>
          </ac:picMkLst>
        </pc:picChg>
        <pc:cxnChg chg="add mod">
          <ac:chgData name="Hannah Spiller" userId="f42f1aa8-bbe2-42da-86ac-84a2e4ce8dc6" providerId="ADAL" clId="{3595C759-0A5E-44F0-8819-B4EF58471F10}" dt="2022-11-29T03:09:08.565" v="500" actId="1582"/>
          <ac:cxnSpMkLst>
            <pc:docMk/>
            <pc:sldMk cId="4208090386" sldId="344"/>
            <ac:cxnSpMk id="8" creationId="{08B53B9D-0836-7885-55E2-7CDAAE315485}"/>
          </ac:cxnSpMkLst>
        </pc:cxnChg>
        <pc:cxnChg chg="add">
          <ac:chgData name="Hannah Spiller" userId="f42f1aa8-bbe2-42da-86ac-84a2e4ce8dc6" providerId="ADAL" clId="{3595C759-0A5E-44F0-8819-B4EF58471F10}" dt="2022-11-29T03:03:41.115" v="377" actId="26606"/>
          <ac:cxnSpMkLst>
            <pc:docMk/>
            <pc:sldMk cId="4208090386" sldId="344"/>
            <ac:cxnSpMk id="12" creationId="{A7F400EE-A8A5-48AF-B4D6-291B52C6F0B0}"/>
          </ac:cxnSpMkLst>
        </pc:cxnChg>
        <pc:cxnChg chg="add mod">
          <ac:chgData name="Hannah Spiller" userId="f42f1aa8-bbe2-42da-86ac-84a2e4ce8dc6" providerId="ADAL" clId="{3595C759-0A5E-44F0-8819-B4EF58471F10}" dt="2022-11-29T03:13:02.550" v="596" actId="14100"/>
          <ac:cxnSpMkLst>
            <pc:docMk/>
            <pc:sldMk cId="4208090386" sldId="344"/>
            <ac:cxnSpMk id="14" creationId="{83E96278-9FEA-95B3-5C1F-6C511E2F257A}"/>
          </ac:cxnSpMkLst>
        </pc:cxnChg>
        <pc:cxnChg chg="add mod">
          <ac:chgData name="Hannah Spiller" userId="f42f1aa8-bbe2-42da-86ac-84a2e4ce8dc6" providerId="ADAL" clId="{3595C759-0A5E-44F0-8819-B4EF58471F10}" dt="2022-11-29T03:13:39.295" v="617" actId="1076"/>
          <ac:cxnSpMkLst>
            <pc:docMk/>
            <pc:sldMk cId="4208090386" sldId="344"/>
            <ac:cxnSpMk id="17" creationId="{1C8C64F2-8AA5-CB17-FAAB-AC1ECE21E3EA}"/>
          </ac:cxnSpMkLst>
        </pc:cxnChg>
      </pc:sldChg>
      <pc:sldChg chg="modSp mod">
        <pc:chgData name="Hannah Spiller" userId="f42f1aa8-bbe2-42da-86ac-84a2e4ce8dc6" providerId="ADAL" clId="{3595C759-0A5E-44F0-8819-B4EF58471F10}" dt="2022-11-29T03:41:12.297" v="796" actId="2711"/>
        <pc:sldMkLst>
          <pc:docMk/>
          <pc:sldMk cId="633185896" sldId="346"/>
        </pc:sldMkLst>
        <pc:graphicFrameChg chg="modGraphic">
          <ac:chgData name="Hannah Spiller" userId="f42f1aa8-bbe2-42da-86ac-84a2e4ce8dc6" providerId="ADAL" clId="{3595C759-0A5E-44F0-8819-B4EF58471F10}" dt="2022-11-29T03:41:12.297" v="796" actId="2711"/>
          <ac:graphicFrameMkLst>
            <pc:docMk/>
            <pc:sldMk cId="633185896" sldId="346"/>
            <ac:graphicFrameMk id="4" creationId="{7278A88D-20AB-BAD4-1CFF-724140B14F52}"/>
          </ac:graphicFrameMkLst>
        </pc:graphicFrameChg>
      </pc:sldChg>
      <pc:sldChg chg="del">
        <pc:chgData name="Hannah Spiller" userId="f42f1aa8-bbe2-42da-86ac-84a2e4ce8dc6" providerId="ADAL" clId="{3595C759-0A5E-44F0-8819-B4EF58471F10}" dt="2022-11-29T04:09:31.007" v="808" actId="2696"/>
        <pc:sldMkLst>
          <pc:docMk/>
          <pc:sldMk cId="2798728179" sldId="375"/>
        </pc:sldMkLst>
      </pc:sldChg>
      <pc:sldChg chg="addSp delSp modSp new mod">
        <pc:chgData name="Hannah Spiller" userId="f42f1aa8-bbe2-42da-86ac-84a2e4ce8dc6" providerId="ADAL" clId="{3595C759-0A5E-44F0-8819-B4EF58471F10}" dt="2022-11-29T04:23:53.491" v="831" actId="1076"/>
        <pc:sldMkLst>
          <pc:docMk/>
          <pc:sldMk cId="1345143604" sldId="377"/>
        </pc:sldMkLst>
        <pc:spChg chg="mod">
          <ac:chgData name="Hannah Spiller" userId="f42f1aa8-bbe2-42da-86ac-84a2e4ce8dc6" providerId="ADAL" clId="{3595C759-0A5E-44F0-8819-B4EF58471F10}" dt="2022-11-29T04:22:38.188" v="827" actId="20577"/>
          <ac:spMkLst>
            <pc:docMk/>
            <pc:sldMk cId="1345143604" sldId="377"/>
            <ac:spMk id="2" creationId="{53A43FA7-FD8E-2335-24DE-FF154B7ECAF3}"/>
          </ac:spMkLst>
        </pc:spChg>
        <pc:spChg chg="del mod">
          <ac:chgData name="Hannah Spiller" userId="f42f1aa8-bbe2-42da-86ac-84a2e4ce8dc6" providerId="ADAL" clId="{3595C759-0A5E-44F0-8819-B4EF58471F10}" dt="2022-11-29T04:23:36.049" v="829"/>
          <ac:spMkLst>
            <pc:docMk/>
            <pc:sldMk cId="1345143604" sldId="377"/>
            <ac:spMk id="3" creationId="{71990E02-0786-A93D-3334-2104D38D58B4}"/>
          </ac:spMkLst>
        </pc:spChg>
        <pc:picChg chg="add mod">
          <ac:chgData name="Hannah Spiller" userId="f42f1aa8-bbe2-42da-86ac-84a2e4ce8dc6" providerId="ADAL" clId="{3595C759-0A5E-44F0-8819-B4EF58471F10}" dt="2022-11-29T04:23:53.491" v="831" actId="1076"/>
          <ac:picMkLst>
            <pc:docMk/>
            <pc:sldMk cId="1345143604" sldId="377"/>
            <ac:picMk id="1026" creationId="{F6D0BB14-A7E4-BE09-7B25-E298D94B0E6E}"/>
          </ac:picMkLst>
        </pc:picChg>
      </pc:sldChg>
    </pc:docChg>
  </pc:docChgLst>
  <pc:docChgLst>
    <pc:chgData name="Spiller, Hannah G." userId="f42f1aa8-bbe2-42da-86ac-84a2e4ce8dc6" providerId="ADAL" clId="{20F0EEBA-0B1E-43D3-BE81-05DACA3C5E43}"/>
    <pc:docChg chg="delSld">
      <pc:chgData name="Spiller, Hannah G." userId="f42f1aa8-bbe2-42da-86ac-84a2e4ce8dc6" providerId="ADAL" clId="{20F0EEBA-0B1E-43D3-BE81-05DACA3C5E43}" dt="2022-12-02T21:53:19.348" v="0" actId="47"/>
      <pc:docMkLst>
        <pc:docMk/>
      </pc:docMkLst>
      <pc:sldChg chg="del">
        <pc:chgData name="Spiller, Hannah G." userId="f42f1aa8-bbe2-42da-86ac-84a2e4ce8dc6" providerId="ADAL" clId="{20F0EEBA-0B1E-43D3-BE81-05DACA3C5E43}" dt="2022-12-02T21:53:19.348" v="0" actId="47"/>
        <pc:sldMkLst>
          <pc:docMk/>
          <pc:sldMk cId="56215273" sldId="328"/>
        </pc:sldMkLst>
      </pc:sldChg>
    </pc:docChg>
  </pc:docChgLst>
  <pc:docChgLst>
    <pc:chgData name="Astrup, Dylan J." userId="S::astrupd@my.erau.edu::56b1825f-da8e-4cf8-aad7-60ebaa314d46" providerId="AD" clId="Web-{2F28917C-2912-4A72-A245-ACAB297D7141}"/>
    <pc:docChg chg="addSld modSld sldOrd">
      <pc:chgData name="Astrup, Dylan J." userId="S::astrupd@my.erau.edu::56b1825f-da8e-4cf8-aad7-60ebaa314d46" providerId="AD" clId="Web-{2F28917C-2912-4A72-A245-ACAB297D7141}" dt="2022-11-28T16:39:02.949" v="351" actId="20577"/>
      <pc:docMkLst>
        <pc:docMk/>
      </pc:docMkLst>
      <pc:sldChg chg="modSp add ord replId">
        <pc:chgData name="Astrup, Dylan J." userId="S::astrupd@my.erau.edu::56b1825f-da8e-4cf8-aad7-60ebaa314d46" providerId="AD" clId="Web-{2F28917C-2912-4A72-A245-ACAB297D7141}" dt="2022-11-28T16:23:51.021" v="11" actId="20577"/>
        <pc:sldMkLst>
          <pc:docMk/>
          <pc:sldMk cId="2884429184" sldId="348"/>
        </pc:sldMkLst>
        <pc:spChg chg="mod">
          <ac:chgData name="Astrup, Dylan J." userId="S::astrupd@my.erau.edu::56b1825f-da8e-4cf8-aad7-60ebaa314d46" providerId="AD" clId="Web-{2F28917C-2912-4A72-A245-ACAB297D7141}" dt="2022-11-28T16:23:51.021" v="11" actId="20577"/>
          <ac:spMkLst>
            <pc:docMk/>
            <pc:sldMk cId="2884429184" sldId="348"/>
            <ac:spMk id="2" creationId="{00000000-0000-0000-0000-000000000000}"/>
          </ac:spMkLst>
        </pc:spChg>
      </pc:sldChg>
      <pc:sldChg chg="modSp add ord replId">
        <pc:chgData name="Astrup, Dylan J." userId="S::astrupd@my.erau.edu::56b1825f-da8e-4cf8-aad7-60ebaa314d46" providerId="AD" clId="Web-{2F28917C-2912-4A72-A245-ACAB297D7141}" dt="2022-11-28T16:34:25.130" v="283" actId="20577"/>
        <pc:sldMkLst>
          <pc:docMk/>
          <pc:sldMk cId="1688903282" sldId="349"/>
        </pc:sldMkLst>
        <pc:graphicFrameChg chg="modGraphic">
          <ac:chgData name="Astrup, Dylan J." userId="S::astrupd@my.erau.edu::56b1825f-da8e-4cf8-aad7-60ebaa314d46" providerId="AD" clId="Web-{2F28917C-2912-4A72-A245-ACAB297D7141}" dt="2022-11-28T16:34:25.130" v="283" actId="20577"/>
          <ac:graphicFrameMkLst>
            <pc:docMk/>
            <pc:sldMk cId="1688903282" sldId="349"/>
            <ac:graphicFrameMk id="5" creationId="{1F27C200-1D6C-3B8E-D3DE-35141EDC5E56}"/>
          </ac:graphicFrameMkLst>
        </pc:graphicFrameChg>
      </pc:sldChg>
      <pc:sldChg chg="addSp delSp modSp add ord replId">
        <pc:chgData name="Astrup, Dylan J." userId="S::astrupd@my.erau.edu::56b1825f-da8e-4cf8-aad7-60ebaa314d46" providerId="AD" clId="Web-{2F28917C-2912-4A72-A245-ACAB297D7141}" dt="2022-11-28T16:39:02.949" v="351" actId="20577"/>
        <pc:sldMkLst>
          <pc:docMk/>
          <pc:sldMk cId="718782417" sldId="350"/>
        </pc:sldMkLst>
        <pc:spChg chg="mod">
          <ac:chgData name="Astrup, Dylan J." userId="S::astrupd@my.erau.edu::56b1825f-da8e-4cf8-aad7-60ebaa314d46" providerId="AD" clId="Web-{2F28917C-2912-4A72-A245-ACAB297D7141}" dt="2022-11-28T16:25:44.211" v="51" actId="20577"/>
          <ac:spMkLst>
            <pc:docMk/>
            <pc:sldMk cId="718782417" sldId="350"/>
            <ac:spMk id="2" creationId="{6CD16652-2F30-671A-B2EF-13E67CF7A5AD}"/>
          </ac:spMkLst>
        </pc:spChg>
        <pc:spChg chg="add del mod">
          <ac:chgData name="Astrup, Dylan J." userId="S::astrupd@my.erau.edu::56b1825f-da8e-4cf8-aad7-60ebaa314d46" providerId="AD" clId="Web-{2F28917C-2912-4A72-A245-ACAB297D7141}" dt="2022-11-28T16:38:35.448" v="323"/>
          <ac:spMkLst>
            <pc:docMk/>
            <pc:sldMk cId="718782417" sldId="350"/>
            <ac:spMk id="4" creationId="{21A15265-0273-359A-6914-733869D95136}"/>
          </ac:spMkLst>
        </pc:spChg>
        <pc:spChg chg="add mod">
          <ac:chgData name="Astrup, Dylan J." userId="S::astrupd@my.erau.edu::56b1825f-da8e-4cf8-aad7-60ebaa314d46" providerId="AD" clId="Web-{2F28917C-2912-4A72-A245-ACAB297D7141}" dt="2022-11-28T16:39:02.949" v="351" actId="20577"/>
          <ac:spMkLst>
            <pc:docMk/>
            <pc:sldMk cId="718782417" sldId="350"/>
            <ac:spMk id="7" creationId="{76C54452-CD82-9F6F-5306-447441664CE8}"/>
          </ac:spMkLst>
        </pc:spChg>
        <pc:picChg chg="add mod ord">
          <ac:chgData name="Astrup, Dylan J." userId="S::astrupd@my.erau.edu::56b1825f-da8e-4cf8-aad7-60ebaa314d46" providerId="AD" clId="Web-{2F28917C-2912-4A72-A245-ACAB297D7141}" dt="2022-11-28T16:38:40.745" v="327" actId="1076"/>
          <ac:picMkLst>
            <pc:docMk/>
            <pc:sldMk cId="718782417" sldId="350"/>
            <ac:picMk id="5" creationId="{D59A3937-F910-580C-3B4D-228304F2C50E}"/>
          </ac:picMkLst>
        </pc:picChg>
        <pc:picChg chg="del">
          <ac:chgData name="Astrup, Dylan J." userId="S::astrupd@my.erau.edu::56b1825f-da8e-4cf8-aad7-60ebaa314d46" providerId="AD" clId="Web-{2F28917C-2912-4A72-A245-ACAB297D7141}" dt="2022-11-28T16:25:46.133" v="52"/>
          <ac:picMkLst>
            <pc:docMk/>
            <pc:sldMk cId="718782417" sldId="350"/>
            <ac:picMk id="6" creationId="{9DC2B4D7-08A8-43C3-0FC4-3BCDBAD0D0DA}"/>
          </ac:picMkLst>
        </pc:picChg>
      </pc:sldChg>
      <pc:sldChg chg="modSp add replId">
        <pc:chgData name="Astrup, Dylan J." userId="S::astrupd@my.erau.edu::56b1825f-da8e-4cf8-aad7-60ebaa314d46" providerId="AD" clId="Web-{2F28917C-2912-4A72-A245-ACAB297D7141}" dt="2022-11-28T16:26:21.337" v="76" actId="20577"/>
        <pc:sldMkLst>
          <pc:docMk/>
          <pc:sldMk cId="6644773" sldId="351"/>
        </pc:sldMkLst>
        <pc:spChg chg="mod">
          <ac:chgData name="Astrup, Dylan J." userId="S::astrupd@my.erau.edu::56b1825f-da8e-4cf8-aad7-60ebaa314d46" providerId="AD" clId="Web-{2F28917C-2912-4A72-A245-ACAB297D7141}" dt="2022-11-28T16:26:21.337" v="76" actId="20577"/>
          <ac:spMkLst>
            <pc:docMk/>
            <pc:sldMk cId="6644773" sldId="351"/>
            <ac:spMk id="2" creationId="{6CD16652-2F30-671A-B2EF-13E67CF7A5AD}"/>
          </ac:spMkLst>
        </pc:spChg>
      </pc:sldChg>
      <pc:sldChg chg="addSp delSp modSp add replId">
        <pc:chgData name="Astrup, Dylan J." userId="S::astrupd@my.erau.edu::56b1825f-da8e-4cf8-aad7-60ebaa314d46" providerId="AD" clId="Web-{2F28917C-2912-4A72-A245-ACAB297D7141}" dt="2022-11-28T16:37:21.899" v="322" actId="1076"/>
        <pc:sldMkLst>
          <pc:docMk/>
          <pc:sldMk cId="934499714" sldId="352"/>
        </pc:sldMkLst>
        <pc:spChg chg="mod">
          <ac:chgData name="Astrup, Dylan J." userId="S::astrupd@my.erau.edu::56b1825f-da8e-4cf8-aad7-60ebaa314d46" providerId="AD" clId="Web-{2F28917C-2912-4A72-A245-ACAB297D7141}" dt="2022-11-28T16:27:03.651" v="83" actId="20577"/>
          <ac:spMkLst>
            <pc:docMk/>
            <pc:sldMk cId="934499714" sldId="352"/>
            <ac:spMk id="2" creationId="{6CD16652-2F30-671A-B2EF-13E67CF7A5AD}"/>
          </ac:spMkLst>
        </pc:spChg>
        <pc:spChg chg="del">
          <ac:chgData name="Astrup, Dylan J." userId="S::astrupd@my.erau.edu::56b1825f-da8e-4cf8-aad7-60ebaa314d46" providerId="AD" clId="Web-{2F28917C-2912-4A72-A245-ACAB297D7141}" dt="2022-11-28T16:36:47.758" v="284"/>
          <ac:spMkLst>
            <pc:docMk/>
            <pc:sldMk cId="934499714" sldId="352"/>
            <ac:spMk id="4" creationId="{21A15265-0273-359A-6914-733869D95136}"/>
          </ac:spMkLst>
        </pc:spChg>
        <pc:spChg chg="add mod">
          <ac:chgData name="Astrup, Dylan J." userId="S::astrupd@my.erau.edu::56b1825f-da8e-4cf8-aad7-60ebaa314d46" providerId="AD" clId="Web-{2F28917C-2912-4A72-A245-ACAB297D7141}" dt="2022-11-28T16:37:21.899" v="322" actId="1076"/>
          <ac:spMkLst>
            <pc:docMk/>
            <pc:sldMk cId="934499714" sldId="352"/>
            <ac:spMk id="5" creationId="{DFED67E3-5422-80FE-BD6E-66CD1775330F}"/>
          </ac:spMkLst>
        </pc:spChg>
        <pc:picChg chg="add mod ord">
          <ac:chgData name="Astrup, Dylan J." userId="S::astrupd@my.erau.edu::56b1825f-da8e-4cf8-aad7-60ebaa314d46" providerId="AD" clId="Web-{2F28917C-2912-4A72-A245-ACAB297D7141}" dt="2022-11-28T16:36:47.758" v="284"/>
          <ac:picMkLst>
            <pc:docMk/>
            <pc:sldMk cId="934499714" sldId="352"/>
            <ac:picMk id="3" creationId="{4BCC4CA8-B409-ABC0-0DBB-1D69FBF55A62}"/>
          </ac:picMkLst>
        </pc:picChg>
      </pc:sldChg>
    </pc:docChg>
  </pc:docChgLst>
  <pc:docChgLst>
    <pc:chgData name="Astrup, Dylan J." userId="S::astrupd@my.erau.edu::56b1825f-da8e-4cf8-aad7-60ebaa314d46" providerId="AD" clId="Web-{A7624809-A09E-48F1-B01A-016385D1BF36}"/>
    <pc:docChg chg="addSld delSld modSld sldOrd">
      <pc:chgData name="Astrup, Dylan J." userId="S::astrupd@my.erau.edu::56b1825f-da8e-4cf8-aad7-60ebaa314d46" providerId="AD" clId="Web-{A7624809-A09E-48F1-B01A-016385D1BF36}" dt="2022-10-06T21:50:47.851" v="233" actId="1076"/>
      <pc:docMkLst>
        <pc:docMk/>
      </pc:docMkLst>
      <pc:sldChg chg="modSp">
        <pc:chgData name="Astrup, Dylan J." userId="S::astrupd@my.erau.edu::56b1825f-da8e-4cf8-aad7-60ebaa314d46" providerId="AD" clId="Web-{A7624809-A09E-48F1-B01A-016385D1BF36}" dt="2022-10-06T21:50:47.851" v="233" actId="1076"/>
        <pc:sldMkLst>
          <pc:docMk/>
          <pc:sldMk cId="109857222" sldId="256"/>
        </pc:sldMkLst>
        <pc:spChg chg="mod">
          <ac:chgData name="Astrup, Dylan J." userId="S::astrupd@my.erau.edu::56b1825f-da8e-4cf8-aad7-60ebaa314d46" providerId="AD" clId="Web-{A7624809-A09E-48F1-B01A-016385D1BF36}" dt="2022-10-06T21:50:47.851" v="233" actId="1076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Astrup, Dylan J." userId="S::astrupd@my.erau.edu::56b1825f-da8e-4cf8-aad7-60ebaa314d46" providerId="AD" clId="Web-{A7624809-A09E-48F1-B01A-016385D1BF36}" dt="2022-10-06T21:50:15.427" v="228" actId="14100"/>
        <pc:sldMkLst>
          <pc:docMk/>
          <pc:sldMk cId="1547911601" sldId="257"/>
        </pc:sldMkLst>
        <pc:graphicFrameChg chg="mod">
          <ac:chgData name="Astrup, Dylan J." userId="S::astrupd@my.erau.edu::56b1825f-da8e-4cf8-aad7-60ebaa314d46" providerId="AD" clId="Web-{A7624809-A09E-48F1-B01A-016385D1BF36}" dt="2022-10-06T21:50:15.427" v="228" actId="14100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del">
        <pc:chgData name="Astrup, Dylan J." userId="S::astrupd@my.erau.edu::56b1825f-da8e-4cf8-aad7-60ebaa314d46" providerId="AD" clId="Web-{A7624809-A09E-48F1-B01A-016385D1BF36}" dt="2022-10-06T21:14:25.255" v="1"/>
        <pc:sldMkLst>
          <pc:docMk/>
          <pc:sldMk cId="1286395150" sldId="297"/>
        </pc:sldMkLst>
      </pc:sldChg>
      <pc:sldChg chg="addSp delSp modSp add ord replId">
        <pc:chgData name="Astrup, Dylan J." userId="S::astrupd@my.erau.edu::56b1825f-da8e-4cf8-aad7-60ebaa314d46" providerId="AD" clId="Web-{A7624809-A09E-48F1-B01A-016385D1BF36}" dt="2022-10-06T21:49:30.127" v="227" actId="1076"/>
        <pc:sldMkLst>
          <pc:docMk/>
          <pc:sldMk cId="3680902242" sldId="298"/>
        </pc:sldMkLst>
        <pc:spChg chg="mod">
          <ac:chgData name="Astrup, Dylan J." userId="S::astrupd@my.erau.edu::56b1825f-da8e-4cf8-aad7-60ebaa314d46" providerId="AD" clId="Web-{A7624809-A09E-48F1-B01A-016385D1BF36}" dt="2022-10-06T21:32:33.839" v="25" actId="14100"/>
          <ac:spMkLst>
            <pc:docMk/>
            <pc:sldMk cId="3680902242" sldId="298"/>
            <ac:spMk id="2" creationId="{2D703232-B4C7-F0AF-A67A-32D1FBE2190A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1:42.689" v="108" actId="20577"/>
          <ac:spMkLst>
            <pc:docMk/>
            <pc:sldMk cId="3680902242" sldId="298"/>
            <ac:spMk id="8" creationId="{C26525BB-8AEC-13E0-0C1E-E60685D7C4DD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2:09.050" v="123" actId="20577"/>
          <ac:spMkLst>
            <pc:docMk/>
            <pc:sldMk cId="3680902242" sldId="298"/>
            <ac:spMk id="9" creationId="{6671999A-4FB3-1869-2401-8BC929527662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2:36.490" v="135" actId="20577"/>
          <ac:spMkLst>
            <pc:docMk/>
            <pc:sldMk cId="3680902242" sldId="298"/>
            <ac:spMk id="10" creationId="{A83A1648-952B-E50D-7959-87755E09B48F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2:59.194" v="154" actId="20577"/>
          <ac:spMkLst>
            <pc:docMk/>
            <pc:sldMk cId="3680902242" sldId="298"/>
            <ac:spMk id="11" creationId="{8CD14CA6-FC96-A5CF-3831-924294F43870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7:49.417" v="200" actId="1076"/>
          <ac:spMkLst>
            <pc:docMk/>
            <pc:sldMk cId="3680902242" sldId="298"/>
            <ac:spMk id="13" creationId="{2A0807FF-56F5-86AF-B429-6F4A8D823D6A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6:50.257" v="194" actId="1076"/>
          <ac:spMkLst>
            <pc:docMk/>
            <pc:sldMk cId="3680902242" sldId="298"/>
            <ac:spMk id="15" creationId="{E12FF766-9810-35C7-9CF3-848085D8BB7D}"/>
          </ac:spMkLst>
        </pc:spChg>
        <pc:grpChg chg="add mod">
          <ac:chgData name="Astrup, Dylan J." userId="S::astrupd@my.erau.edu::56b1825f-da8e-4cf8-aad7-60ebaa314d46" providerId="AD" clId="Web-{A7624809-A09E-48F1-B01A-016385D1BF36}" dt="2022-10-06T21:49:22.048" v="222" actId="1076"/>
          <ac:grpSpMkLst>
            <pc:docMk/>
            <pc:sldMk cId="3680902242" sldId="298"/>
            <ac:grpSpMk id="16" creationId="{0DADD693-5D1C-854B-93E4-1171819252E6}"/>
          </ac:grpSpMkLst>
        </pc:grpChg>
        <pc:grpChg chg="add mod">
          <ac:chgData name="Astrup, Dylan J." userId="S::astrupd@my.erau.edu::56b1825f-da8e-4cf8-aad7-60ebaa314d46" providerId="AD" clId="Web-{A7624809-A09E-48F1-B01A-016385D1BF36}" dt="2022-10-06T21:49:15.860" v="219" actId="1076"/>
          <ac:grpSpMkLst>
            <pc:docMk/>
            <pc:sldMk cId="3680902242" sldId="298"/>
            <ac:grpSpMk id="17" creationId="{7F981084-3AC1-5EE6-7872-142587AE00CC}"/>
          </ac:grpSpMkLst>
        </pc:grpChg>
        <pc:grpChg chg="add mod">
          <ac:chgData name="Astrup, Dylan J." userId="S::astrupd@my.erau.edu::56b1825f-da8e-4cf8-aad7-60ebaa314d46" providerId="AD" clId="Web-{A7624809-A09E-48F1-B01A-016385D1BF36}" dt="2022-10-06T21:49:17.907" v="220" actId="1076"/>
          <ac:grpSpMkLst>
            <pc:docMk/>
            <pc:sldMk cId="3680902242" sldId="298"/>
            <ac:grpSpMk id="18" creationId="{50A10BE8-9994-B329-3F3A-FCC438D886ED}"/>
          </ac:grpSpMkLst>
        </pc:grpChg>
        <pc:grpChg chg="add mod">
          <ac:chgData name="Astrup, Dylan J." userId="S::astrupd@my.erau.edu::56b1825f-da8e-4cf8-aad7-60ebaa314d46" providerId="AD" clId="Web-{A7624809-A09E-48F1-B01A-016385D1BF36}" dt="2022-10-06T21:49:20.079" v="221" actId="1076"/>
          <ac:grpSpMkLst>
            <pc:docMk/>
            <pc:sldMk cId="3680902242" sldId="298"/>
            <ac:grpSpMk id="19" creationId="{2748199D-507D-F0D6-17E2-09154B9D7502}"/>
          </ac:grpSpMkLst>
        </pc:grpChg>
        <pc:grpChg chg="add mod">
          <ac:chgData name="Astrup, Dylan J." userId="S::astrupd@my.erau.edu::56b1825f-da8e-4cf8-aad7-60ebaa314d46" providerId="AD" clId="Web-{A7624809-A09E-48F1-B01A-016385D1BF36}" dt="2022-10-06T21:49:28.736" v="226" actId="1076"/>
          <ac:grpSpMkLst>
            <pc:docMk/>
            <pc:sldMk cId="3680902242" sldId="298"/>
            <ac:grpSpMk id="20" creationId="{38ECCC7E-2023-584D-C4E1-ED7AFAF04E22}"/>
          </ac:grpSpMkLst>
        </pc:grpChg>
        <pc:grpChg chg="add mod">
          <ac:chgData name="Astrup, Dylan J." userId="S::astrupd@my.erau.edu::56b1825f-da8e-4cf8-aad7-60ebaa314d46" providerId="AD" clId="Web-{A7624809-A09E-48F1-B01A-016385D1BF36}" dt="2022-10-06T21:49:30.127" v="227" actId="1076"/>
          <ac:grpSpMkLst>
            <pc:docMk/>
            <pc:sldMk cId="3680902242" sldId="298"/>
            <ac:grpSpMk id="21" creationId="{AB470C2A-D8C3-74CB-42C9-ED9CC6BE47E1}"/>
          </ac:grpSpMkLst>
        </pc:grpChg>
        <pc:graphicFrameChg chg="del">
          <ac:chgData name="Astrup, Dylan J." userId="S::astrupd@my.erau.edu::56b1825f-da8e-4cf8-aad7-60ebaa314d46" providerId="AD" clId="Web-{A7624809-A09E-48F1-B01A-016385D1BF36}" dt="2022-10-06T21:14:29.990" v="3"/>
          <ac:graphicFrameMkLst>
            <pc:docMk/>
            <pc:sldMk cId="3680902242" sldId="298"/>
            <ac:graphicFrameMk id="13" creationId="{ADBF278D-F7DF-A35D-62F6-8A02B56E5EC2}"/>
          </ac:graphicFrameMkLst>
        </pc:graphicFrameChg>
        <pc:picChg chg="add mod ord">
          <ac:chgData name="Astrup, Dylan J." userId="S::astrupd@my.erau.edu::56b1825f-da8e-4cf8-aad7-60ebaa314d46" providerId="AD" clId="Web-{A7624809-A09E-48F1-B01A-016385D1BF36}" dt="2022-10-06T21:35:25.101" v="76" actId="1076"/>
          <ac:picMkLst>
            <pc:docMk/>
            <pc:sldMk cId="3680902242" sldId="298"/>
            <ac:picMk id="3" creationId="{79B195AF-2C82-3834-9026-E6BAD14D58F1}"/>
          </ac:picMkLst>
        </pc:picChg>
        <pc:picChg chg="add mod">
          <ac:chgData name="Astrup, Dylan J." userId="S::astrupd@my.erau.edu::56b1825f-da8e-4cf8-aad7-60ebaa314d46" providerId="AD" clId="Web-{A7624809-A09E-48F1-B01A-016385D1BF36}" dt="2022-10-06T21:35:54.353" v="83" actId="1076"/>
          <ac:picMkLst>
            <pc:docMk/>
            <pc:sldMk cId="3680902242" sldId="298"/>
            <ac:picMk id="4" creationId="{18EB6544-BD9B-22F3-B3F3-7E3B6312ADA0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10"/>
          <ac:picMkLst>
            <pc:docMk/>
            <pc:sldMk cId="3680902242" sldId="298"/>
            <ac:picMk id="5" creationId="{01C7CD3B-E0BB-D76B-9E85-FD673F2159D7}"/>
          </ac:picMkLst>
        </pc:picChg>
        <pc:picChg chg="add mod">
          <ac:chgData name="Astrup, Dylan J." userId="S::astrupd@my.erau.edu::56b1825f-da8e-4cf8-aad7-60ebaa314d46" providerId="AD" clId="Web-{A7624809-A09E-48F1-B01A-016385D1BF36}" dt="2022-10-06T21:35:47.571" v="82" actId="1076"/>
          <ac:picMkLst>
            <pc:docMk/>
            <pc:sldMk cId="3680902242" sldId="298"/>
            <ac:picMk id="5" creationId="{DAB5FE64-2CC6-D47E-E58E-0D84F4494F81}"/>
          </ac:picMkLst>
        </pc:picChg>
        <pc:picChg chg="add mod ord">
          <ac:chgData name="Astrup, Dylan J." userId="S::astrupd@my.erau.edu::56b1825f-da8e-4cf8-aad7-60ebaa314d46" providerId="AD" clId="Web-{A7624809-A09E-48F1-B01A-016385D1BF36}" dt="2022-10-06T21:34:50.130" v="73" actId="1076"/>
          <ac:picMkLst>
            <pc:docMk/>
            <pc:sldMk cId="3680902242" sldId="298"/>
            <ac:picMk id="6" creationId="{06BB5482-5A5A-41A8-773F-7E0C39877A3F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9"/>
          <ac:picMkLst>
            <pc:docMk/>
            <pc:sldMk cId="3680902242" sldId="298"/>
            <ac:picMk id="6" creationId="{7F4A5417-02FF-51C3-8AC3-6A51491EC31D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8"/>
          <ac:picMkLst>
            <pc:docMk/>
            <pc:sldMk cId="3680902242" sldId="298"/>
            <ac:picMk id="7" creationId="{01EDE1D1-7F39-FBC9-C629-A3369C4A32D8}"/>
          </ac:picMkLst>
        </pc:picChg>
        <pc:picChg chg="add mod">
          <ac:chgData name="Astrup, Dylan J." userId="S::astrupd@my.erau.edu::56b1825f-da8e-4cf8-aad7-60ebaa314d46" providerId="AD" clId="Web-{A7624809-A09E-48F1-B01A-016385D1BF36}" dt="2022-10-06T21:35:38.211" v="80" actId="1076"/>
          <ac:picMkLst>
            <pc:docMk/>
            <pc:sldMk cId="3680902242" sldId="298"/>
            <ac:picMk id="7" creationId="{7F9958E9-03CC-CEC4-3CB2-92E1E7CD60AC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7"/>
          <ac:picMkLst>
            <pc:docMk/>
            <pc:sldMk cId="3680902242" sldId="298"/>
            <ac:picMk id="8" creationId="{A902301C-B99E-F791-DA9E-089BB93D1F10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6"/>
          <ac:picMkLst>
            <pc:docMk/>
            <pc:sldMk cId="3680902242" sldId="298"/>
            <ac:picMk id="9" creationId="{96B4B95D-8673-B2A5-3163-E27E9F544866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5"/>
          <ac:picMkLst>
            <pc:docMk/>
            <pc:sldMk cId="3680902242" sldId="298"/>
            <ac:picMk id="10" creationId="{BBF955CB-7D60-2C3F-B923-B8E13E16F368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4"/>
          <ac:picMkLst>
            <pc:docMk/>
            <pc:sldMk cId="3680902242" sldId="298"/>
            <ac:picMk id="11" creationId="{DADDC1B7-45E8-9103-CAE0-A7D94971DE6B}"/>
          </ac:picMkLst>
        </pc:picChg>
        <pc:picChg chg="add mod">
          <ac:chgData name="Astrup, Dylan J." userId="S::astrupd@my.erau.edu::56b1825f-da8e-4cf8-aad7-60ebaa314d46" providerId="AD" clId="Web-{A7624809-A09E-48F1-B01A-016385D1BF36}" dt="2022-10-06T21:46:40.584" v="193" actId="1076"/>
          <ac:picMkLst>
            <pc:docMk/>
            <pc:sldMk cId="3680902242" sldId="298"/>
            <ac:picMk id="14" creationId="{90C78B81-9C24-C214-76D4-8A5DE45125C2}"/>
          </ac:picMkLst>
        </pc:picChg>
        <pc:picChg chg="add del mod">
          <ac:chgData name="Astrup, Dylan J." userId="S::astrupd@my.erau.edu::56b1825f-da8e-4cf8-aad7-60ebaa314d46" providerId="AD" clId="Web-{A7624809-A09E-48F1-B01A-016385D1BF36}" dt="2022-10-06T21:15:03.897" v="13"/>
          <ac:picMkLst>
            <pc:docMk/>
            <pc:sldMk cId="3680902242" sldId="298"/>
            <ac:picMk id="33" creationId="{B3843DE4-F10E-C3CE-ACBF-F3AE11A2AF76}"/>
          </ac:picMkLst>
        </pc:picChg>
      </pc:sldChg>
      <pc:sldChg chg="add del replId">
        <pc:chgData name="Astrup, Dylan J." userId="S::astrupd@my.erau.edu::56b1825f-da8e-4cf8-aad7-60ebaa314d46" providerId="AD" clId="Web-{A7624809-A09E-48F1-B01A-016385D1BF36}" dt="2022-10-06T21:43:03.633" v="156"/>
        <pc:sldMkLst>
          <pc:docMk/>
          <pc:sldMk cId="2972857229" sldId="300"/>
        </pc:sldMkLst>
      </pc:sldChg>
      <pc:sldChg chg="add del replId">
        <pc:chgData name="Astrup, Dylan J." userId="S::astrupd@my.erau.edu::56b1825f-da8e-4cf8-aad7-60ebaa314d46" providerId="AD" clId="Web-{A7624809-A09E-48F1-B01A-016385D1BF36}" dt="2022-10-06T21:43:09.882" v="158"/>
        <pc:sldMkLst>
          <pc:docMk/>
          <pc:sldMk cId="4061663673" sldId="300"/>
        </pc:sldMkLst>
      </pc:sldChg>
    </pc:docChg>
  </pc:docChgLst>
  <pc:docChgLst>
    <pc:chgData name="Wolf, Jacob D." userId="05576282-d74a-4647-9cd1-42b570626f82" providerId="ADAL" clId="{F2AC56B8-7680-47F3-B49E-969D71BDEC42}"/>
    <pc:docChg chg="undo custSel addSld delSld modSld">
      <pc:chgData name="Wolf, Jacob D." userId="05576282-d74a-4647-9cd1-42b570626f82" providerId="ADAL" clId="{F2AC56B8-7680-47F3-B49E-969D71BDEC42}" dt="2022-12-05T19:47:19.535" v="2114"/>
      <pc:docMkLst>
        <pc:docMk/>
      </pc:docMkLst>
      <pc:sldChg chg="modSp addCm delCm">
        <pc:chgData name="Wolf, Jacob D." userId="05576282-d74a-4647-9cd1-42b570626f82" providerId="ADAL" clId="{F2AC56B8-7680-47F3-B49E-969D71BDEC42}" dt="2022-12-05T19:47:19.535" v="2114"/>
        <pc:sldMkLst>
          <pc:docMk/>
          <pc:sldMk cId="109857222" sldId="256"/>
        </pc:sldMkLst>
        <pc:picChg chg="mod">
          <ac:chgData name="Wolf, Jacob D." userId="05576282-d74a-4647-9cd1-42b570626f82" providerId="ADAL" clId="{F2AC56B8-7680-47F3-B49E-969D71BDEC42}" dt="2022-12-02T18:15:19.888" v="1786" actId="14826"/>
          <ac:picMkLst>
            <pc:docMk/>
            <pc:sldMk cId="109857222" sldId="256"/>
            <ac:picMk id="1026" creationId="{5A9AEC16-B0E7-7404-2310-F8A174580641}"/>
          </ac:picMkLst>
        </pc:picChg>
      </pc:sldChg>
      <pc:sldChg chg="addSp delSp modSp mod">
        <pc:chgData name="Wolf, Jacob D." userId="05576282-d74a-4647-9cd1-42b570626f82" providerId="ADAL" clId="{F2AC56B8-7680-47F3-B49E-969D71BDEC42}" dt="2022-10-17T19:55:05.926" v="192"/>
        <pc:sldMkLst>
          <pc:docMk/>
          <pc:sldMk cId="1547911601" sldId="257"/>
        </pc:sldMkLst>
        <pc:spChg chg="add mod">
          <ac:chgData name="Wolf, Jacob D." userId="05576282-d74a-4647-9cd1-42b570626f82" providerId="ADAL" clId="{F2AC56B8-7680-47F3-B49E-969D71BDEC42}" dt="2022-10-17T19:46:31.912" v="92" actId="20577"/>
          <ac:spMkLst>
            <pc:docMk/>
            <pc:sldMk cId="1547911601" sldId="257"/>
            <ac:spMk id="3" creationId="{751755D3-02D3-D771-13E4-A2DBEED083EE}"/>
          </ac:spMkLst>
        </pc:spChg>
        <pc:spChg chg="add del mod">
          <ac:chgData name="Wolf, Jacob D." userId="05576282-d74a-4647-9cd1-42b570626f82" providerId="ADAL" clId="{F2AC56B8-7680-47F3-B49E-969D71BDEC42}" dt="2022-10-17T19:42:21.253" v="57" actId="478"/>
          <ac:spMkLst>
            <pc:docMk/>
            <pc:sldMk cId="1547911601" sldId="257"/>
            <ac:spMk id="6" creationId="{951B6E60-DCA9-3BA6-6D28-86357FAC5D91}"/>
          </ac:spMkLst>
        </pc:spChg>
        <pc:spChg chg="add del mod">
          <ac:chgData name="Wolf, Jacob D." userId="05576282-d74a-4647-9cd1-42b570626f82" providerId="ADAL" clId="{F2AC56B8-7680-47F3-B49E-969D71BDEC42}" dt="2022-10-17T19:50:05.669" v="114" actId="478"/>
          <ac:spMkLst>
            <pc:docMk/>
            <pc:sldMk cId="1547911601" sldId="257"/>
            <ac:spMk id="7" creationId="{30CE3280-1466-20DF-7706-E050174186FD}"/>
          </ac:spMkLst>
        </pc:spChg>
        <pc:spChg chg="add del mod">
          <ac:chgData name="Wolf, Jacob D." userId="05576282-d74a-4647-9cd1-42b570626f82" providerId="ADAL" clId="{F2AC56B8-7680-47F3-B49E-969D71BDEC42}" dt="2022-10-17T19:49:56.489" v="112" actId="478"/>
          <ac:spMkLst>
            <pc:docMk/>
            <pc:sldMk cId="1547911601" sldId="257"/>
            <ac:spMk id="8" creationId="{FD0A5C60-578E-B5F2-56E4-89C51DF03B6E}"/>
          </ac:spMkLst>
        </pc:spChg>
        <pc:spChg chg="mod">
          <ac:chgData name="Wolf, Jacob D." userId="05576282-d74a-4647-9cd1-42b570626f82" providerId="ADAL" clId="{F2AC56B8-7680-47F3-B49E-969D71BDEC42}" dt="2022-10-17T19:55:05.926" v="192"/>
          <ac:spMkLst>
            <pc:docMk/>
            <pc:sldMk cId="1547911601" sldId="257"/>
            <ac:spMk id="10" creationId="{FA0D8C9E-F5BD-4819-ADBD-36608DF7F7EC}"/>
          </ac:spMkLst>
        </pc:spChg>
        <pc:spChg chg="add mod">
          <ac:chgData name="Wolf, Jacob D." userId="05576282-d74a-4647-9cd1-42b570626f82" providerId="ADAL" clId="{F2AC56B8-7680-47F3-B49E-969D71BDEC42}" dt="2022-10-17T19:53:58.578" v="190" actId="1076"/>
          <ac:spMkLst>
            <pc:docMk/>
            <pc:sldMk cId="1547911601" sldId="257"/>
            <ac:spMk id="13" creationId="{9E11A72E-A543-6817-3042-BCFAD123B3EA}"/>
          </ac:spMkLst>
        </pc:spChg>
        <pc:spChg chg="add del mod">
          <ac:chgData name="Wolf, Jacob D." userId="05576282-d74a-4647-9cd1-42b570626f82" providerId="ADAL" clId="{F2AC56B8-7680-47F3-B49E-969D71BDEC42}" dt="2022-10-17T19:55:05.926" v="192"/>
          <ac:spMkLst>
            <pc:docMk/>
            <pc:sldMk cId="1547911601" sldId="257"/>
            <ac:spMk id="14" creationId="{6B761866-DB57-8D6A-D85B-73E70D3419D5}"/>
          </ac:spMkLst>
        </pc:spChg>
        <pc:spChg chg="add del mod">
          <ac:chgData name="Wolf, Jacob D." userId="05576282-d74a-4647-9cd1-42b570626f82" providerId="ADAL" clId="{F2AC56B8-7680-47F3-B49E-969D71BDEC42}" dt="2022-10-17T19:55:05.926" v="192"/>
          <ac:spMkLst>
            <pc:docMk/>
            <pc:sldMk cId="1547911601" sldId="257"/>
            <ac:spMk id="15" creationId="{29ED8A29-8F9C-45CA-B770-93AE3E663936}"/>
          </ac:spMkLst>
        </pc:spChg>
        <pc:graphicFrameChg chg="del mod">
          <ac:chgData name="Wolf, Jacob D." userId="05576282-d74a-4647-9cd1-42b570626f82" providerId="ADAL" clId="{F2AC56B8-7680-47F3-B49E-969D71BDEC42}" dt="2022-10-17T19:42:18.644" v="56" actId="478"/>
          <ac:graphicFrameMkLst>
            <pc:docMk/>
            <pc:sldMk cId="1547911601" sldId="257"/>
            <ac:graphicFrameMk id="4" creationId="{02B2E4AE-C64D-7DF9-85E5-8C13292654C2}"/>
          </ac:graphicFrameMkLst>
        </pc:graphicFrameChg>
        <pc:picChg chg="del mod">
          <ac:chgData name="Wolf, Jacob D." userId="05576282-d74a-4647-9cd1-42b570626f82" providerId="ADAL" clId="{F2AC56B8-7680-47F3-B49E-969D71BDEC42}" dt="2022-10-17T19:48:34.611" v="109" actId="478"/>
          <ac:picMkLst>
            <pc:docMk/>
            <pc:sldMk cId="1547911601" sldId="257"/>
            <ac:picMk id="5" creationId="{8BF18CB3-D45E-F18F-3BDA-52C7C72A54C6}"/>
          </ac:picMkLst>
        </pc:picChg>
        <pc:picChg chg="add mod">
          <ac:chgData name="Wolf, Jacob D." userId="05576282-d74a-4647-9cd1-42b570626f82" providerId="ADAL" clId="{F2AC56B8-7680-47F3-B49E-969D71BDEC42}" dt="2022-10-17T19:51:27.582" v="180" actId="1037"/>
          <ac:picMkLst>
            <pc:docMk/>
            <pc:sldMk cId="1547911601" sldId="257"/>
            <ac:picMk id="11" creationId="{DF33A48D-5665-BAE3-EEAB-F4BE3824D02C}"/>
          </ac:picMkLst>
        </pc:picChg>
        <pc:picChg chg="add mod">
          <ac:chgData name="Wolf, Jacob D." userId="05576282-d74a-4647-9cd1-42b570626f82" providerId="ADAL" clId="{F2AC56B8-7680-47F3-B49E-969D71BDEC42}" dt="2022-10-17T19:51:23.705" v="156" actId="1037"/>
          <ac:picMkLst>
            <pc:docMk/>
            <pc:sldMk cId="1547911601" sldId="257"/>
            <ac:picMk id="1026" creationId="{76F25FBC-DF5C-6B04-D249-17E17291B4D0}"/>
          </ac:picMkLst>
        </pc:picChg>
      </pc:sldChg>
      <pc:sldChg chg="addSp modSp mod">
        <pc:chgData name="Wolf, Jacob D." userId="05576282-d74a-4647-9cd1-42b570626f82" providerId="ADAL" clId="{F2AC56B8-7680-47F3-B49E-969D71BDEC42}" dt="2022-10-17T20:05:56.737" v="304" actId="14100"/>
        <pc:sldMkLst>
          <pc:docMk/>
          <pc:sldMk cId="2641549669" sldId="266"/>
        </pc:sldMkLst>
        <pc:picChg chg="add mod">
          <ac:chgData name="Wolf, Jacob D." userId="05576282-d74a-4647-9cd1-42b570626f82" providerId="ADAL" clId="{F2AC56B8-7680-47F3-B49E-969D71BDEC42}" dt="2022-10-17T20:05:06.528" v="296" actId="1076"/>
          <ac:picMkLst>
            <pc:docMk/>
            <pc:sldMk cId="2641549669" sldId="266"/>
            <ac:picMk id="6" creationId="{88BFBA39-FC57-1D1A-F275-AE468B88D739}"/>
          </ac:picMkLst>
        </pc:picChg>
        <pc:picChg chg="add mod">
          <ac:chgData name="Wolf, Jacob D." userId="05576282-d74a-4647-9cd1-42b570626f82" providerId="ADAL" clId="{F2AC56B8-7680-47F3-B49E-969D71BDEC42}" dt="2022-10-17T20:05:48.369" v="301" actId="1076"/>
          <ac:picMkLst>
            <pc:docMk/>
            <pc:sldMk cId="2641549669" sldId="266"/>
            <ac:picMk id="11" creationId="{3A7D7785-F344-EB9B-9E40-ADDFC0628B31}"/>
          </ac:picMkLst>
        </pc:picChg>
        <pc:cxnChg chg="add mod">
          <ac:chgData name="Wolf, Jacob D." userId="05576282-d74a-4647-9cd1-42b570626f82" providerId="ADAL" clId="{F2AC56B8-7680-47F3-B49E-969D71BDEC42}" dt="2022-10-17T20:05:32.512" v="299" actId="1582"/>
          <ac:cxnSpMkLst>
            <pc:docMk/>
            <pc:sldMk cId="2641549669" sldId="266"/>
            <ac:cxnSpMk id="8" creationId="{2592DBCE-FD07-C873-1E4F-D7AB2B1D1519}"/>
          </ac:cxnSpMkLst>
        </pc:cxnChg>
        <pc:cxnChg chg="add mod">
          <ac:chgData name="Wolf, Jacob D." userId="05576282-d74a-4647-9cd1-42b570626f82" providerId="ADAL" clId="{F2AC56B8-7680-47F3-B49E-969D71BDEC42}" dt="2022-10-17T20:05:56.737" v="304" actId="14100"/>
          <ac:cxnSpMkLst>
            <pc:docMk/>
            <pc:sldMk cId="2641549669" sldId="266"/>
            <ac:cxnSpMk id="12" creationId="{6871581E-1219-5C8F-A152-3FE9D040CFF4}"/>
          </ac:cxnSpMkLst>
        </pc:cxnChg>
      </pc:sldChg>
      <pc:sldChg chg="addSp modSp mod">
        <pc:chgData name="Wolf, Jacob D." userId="05576282-d74a-4647-9cd1-42b570626f82" providerId="ADAL" clId="{F2AC56B8-7680-47F3-B49E-969D71BDEC42}" dt="2022-10-17T20:07:17.085" v="309" actId="1076"/>
        <pc:sldMkLst>
          <pc:docMk/>
          <pc:sldMk cId="3650331677" sldId="267"/>
        </pc:sldMkLst>
        <pc:picChg chg="add mod">
          <ac:chgData name="Wolf, Jacob D." userId="05576282-d74a-4647-9cd1-42b570626f82" providerId="ADAL" clId="{F2AC56B8-7680-47F3-B49E-969D71BDEC42}" dt="2022-10-17T20:07:04.558" v="307" actId="1076"/>
          <ac:picMkLst>
            <pc:docMk/>
            <pc:sldMk cId="3650331677" sldId="267"/>
            <ac:picMk id="7" creationId="{46517513-B4EB-1ECA-6360-F973087860DA}"/>
          </ac:picMkLst>
        </pc:picChg>
        <pc:picChg chg="add mod">
          <ac:chgData name="Wolf, Jacob D." userId="05576282-d74a-4647-9cd1-42b570626f82" providerId="ADAL" clId="{F2AC56B8-7680-47F3-B49E-969D71BDEC42}" dt="2022-10-17T20:07:17.085" v="309" actId="1076"/>
          <ac:picMkLst>
            <pc:docMk/>
            <pc:sldMk cId="3650331677" sldId="267"/>
            <ac:picMk id="9" creationId="{399A7D7D-0CA4-20E8-B175-CA76219A0921}"/>
          </ac:picMkLst>
        </pc:picChg>
      </pc:sldChg>
      <pc:sldChg chg="addSp delSp modSp mod">
        <pc:chgData name="Wolf, Jacob D." userId="05576282-d74a-4647-9cd1-42b570626f82" providerId="ADAL" clId="{F2AC56B8-7680-47F3-B49E-969D71BDEC42}" dt="2022-10-17T19:57:39.793" v="207" actId="1076"/>
        <pc:sldMkLst>
          <pc:docMk/>
          <pc:sldMk cId="3360240741" sldId="268"/>
        </pc:sldMkLst>
        <pc:spChg chg="add del mod">
          <ac:chgData name="Wolf, Jacob D." userId="05576282-d74a-4647-9cd1-42b570626f82" providerId="ADAL" clId="{F2AC56B8-7680-47F3-B49E-969D71BDEC42}" dt="2022-10-17T19:57:35.245" v="205" actId="478"/>
          <ac:spMkLst>
            <pc:docMk/>
            <pc:sldMk cId="3360240741" sldId="268"/>
            <ac:spMk id="4" creationId="{810D0FFF-03A0-FF27-B60A-85E16D3DE05E}"/>
          </ac:spMkLst>
        </pc:spChg>
        <pc:picChg chg="add mod">
          <ac:chgData name="Wolf, Jacob D." userId="05576282-d74a-4647-9cd1-42b570626f82" providerId="ADAL" clId="{F2AC56B8-7680-47F3-B49E-969D71BDEC42}" dt="2022-10-17T19:57:39.793" v="207" actId="1076"/>
          <ac:picMkLst>
            <pc:docMk/>
            <pc:sldMk cId="3360240741" sldId="268"/>
            <ac:picMk id="7" creationId="{2C086C88-F90D-20C3-F4EB-580184047ABD}"/>
          </ac:picMkLst>
        </pc:picChg>
      </pc:sldChg>
      <pc:sldChg chg="modSp mod">
        <pc:chgData name="Wolf, Jacob D." userId="05576282-d74a-4647-9cd1-42b570626f82" providerId="ADAL" clId="{F2AC56B8-7680-47F3-B49E-969D71BDEC42}" dt="2022-11-18T20:28:54.962" v="338" actId="20577"/>
        <pc:sldMkLst>
          <pc:docMk/>
          <pc:sldMk cId="199341519" sldId="269"/>
        </pc:sldMkLst>
        <pc:spChg chg="mod">
          <ac:chgData name="Wolf, Jacob D." userId="05576282-d74a-4647-9cd1-42b570626f82" providerId="ADAL" clId="{F2AC56B8-7680-47F3-B49E-969D71BDEC42}" dt="2022-11-18T20:28:54.962" v="338" actId="20577"/>
          <ac:spMkLst>
            <pc:docMk/>
            <pc:sldMk cId="199341519" sldId="269"/>
            <ac:spMk id="3" creationId="{CFF2AB9F-1783-4CD9-EF26-07C37D2C3440}"/>
          </ac:spMkLst>
        </pc:spChg>
      </pc:sldChg>
      <pc:sldChg chg="addSp modSp mod">
        <pc:chgData name="Wolf, Jacob D." userId="05576282-d74a-4647-9cd1-42b570626f82" providerId="ADAL" clId="{F2AC56B8-7680-47F3-B49E-969D71BDEC42}" dt="2022-10-17T19:58:28.303" v="209" actId="1076"/>
        <pc:sldMkLst>
          <pc:docMk/>
          <pc:sldMk cId="3724009850" sldId="270"/>
        </pc:sldMkLst>
        <pc:spChg chg="mod">
          <ac:chgData name="Wolf, Jacob D." userId="05576282-d74a-4647-9cd1-42b570626f82" providerId="ADAL" clId="{F2AC56B8-7680-47F3-B49E-969D71BDEC42}" dt="2022-10-17T19:55:49.959" v="198" actId="20577"/>
          <ac:spMkLst>
            <pc:docMk/>
            <pc:sldMk cId="3724009850" sldId="270"/>
            <ac:spMk id="6" creationId="{A28CCD0B-6584-74E4-BE13-8782E7CB57AA}"/>
          </ac:spMkLst>
        </pc:spChg>
        <pc:spChg chg="mod">
          <ac:chgData name="Wolf, Jacob D." userId="05576282-d74a-4647-9cd1-42b570626f82" providerId="ADAL" clId="{F2AC56B8-7680-47F3-B49E-969D71BDEC42}" dt="2022-10-17T19:55:52.646" v="199" actId="113"/>
          <ac:spMkLst>
            <pc:docMk/>
            <pc:sldMk cId="3724009850" sldId="270"/>
            <ac:spMk id="10" creationId="{083E06E6-9A53-CAFA-0424-24704D7A9A11}"/>
          </ac:spMkLst>
        </pc:spChg>
        <pc:picChg chg="add mod">
          <ac:chgData name="Wolf, Jacob D." userId="05576282-d74a-4647-9cd1-42b570626f82" providerId="ADAL" clId="{F2AC56B8-7680-47F3-B49E-969D71BDEC42}" dt="2022-10-17T19:58:28.303" v="209" actId="1076"/>
          <ac:picMkLst>
            <pc:docMk/>
            <pc:sldMk cId="3724009850" sldId="270"/>
            <ac:picMk id="11" creationId="{F5FB70B6-95D0-966B-5317-1D5EAB5D70BF}"/>
          </ac:picMkLst>
        </pc:picChg>
      </pc:sldChg>
      <pc:sldChg chg="modSp mod addCm modCm">
        <pc:chgData name="Wolf, Jacob D." userId="05576282-d74a-4647-9cd1-42b570626f82" providerId="ADAL" clId="{F2AC56B8-7680-47F3-B49E-969D71BDEC42}" dt="2022-12-02T17:29:11.951" v="1417"/>
        <pc:sldMkLst>
          <pc:docMk/>
          <pc:sldMk cId="3575488815" sldId="272"/>
        </pc:sldMkLst>
        <pc:spChg chg="mod">
          <ac:chgData name="Wolf, Jacob D." userId="05576282-d74a-4647-9cd1-42b570626f82" providerId="ADAL" clId="{F2AC56B8-7680-47F3-B49E-969D71BDEC42}" dt="2022-10-17T19:56:11.704" v="202" actId="113"/>
          <ac:spMkLst>
            <pc:docMk/>
            <pc:sldMk cId="3575488815" sldId="272"/>
            <ac:spMk id="3" creationId="{B4B9BB56-CE59-4CAC-6F08-C1EF090300A4}"/>
          </ac:spMkLst>
        </pc:spChg>
        <pc:picChg chg="mod">
          <ac:chgData name="Wolf, Jacob D." userId="05576282-d74a-4647-9cd1-42b570626f82" providerId="ADAL" clId="{F2AC56B8-7680-47F3-B49E-969D71BDEC42}" dt="2022-12-02T17:28:57.609" v="1415" actId="14826"/>
          <ac:picMkLst>
            <pc:docMk/>
            <pc:sldMk cId="3575488815" sldId="272"/>
            <ac:picMk id="5" creationId="{8CB3222A-CA9A-56DE-6B25-45ADCA673EA8}"/>
          </ac:picMkLst>
        </pc:picChg>
      </pc:sldChg>
      <pc:sldChg chg="modSp mod">
        <pc:chgData name="Wolf, Jacob D." userId="05576282-d74a-4647-9cd1-42b570626f82" providerId="ADAL" clId="{F2AC56B8-7680-47F3-B49E-969D71BDEC42}" dt="2022-10-17T19:55:21.343" v="195" actId="113"/>
        <pc:sldMkLst>
          <pc:docMk/>
          <pc:sldMk cId="1370572748" sldId="273"/>
        </pc:sldMkLst>
        <pc:spChg chg="mod">
          <ac:chgData name="Wolf, Jacob D." userId="05576282-d74a-4647-9cd1-42b570626f82" providerId="ADAL" clId="{F2AC56B8-7680-47F3-B49E-969D71BDEC42}" dt="2022-10-17T19:55:18.527" v="194" actId="113"/>
          <ac:spMkLst>
            <pc:docMk/>
            <pc:sldMk cId="1370572748" sldId="273"/>
            <ac:spMk id="3" creationId="{BFE186CB-EBBE-FC95-626C-BE68B34A2FD9}"/>
          </ac:spMkLst>
        </pc:spChg>
        <pc:spChg chg="mod">
          <ac:chgData name="Wolf, Jacob D." userId="05576282-d74a-4647-9cd1-42b570626f82" providerId="ADAL" clId="{F2AC56B8-7680-47F3-B49E-969D71BDEC42}" dt="2022-10-17T19:55:21.343" v="195" actId="113"/>
          <ac:spMkLst>
            <pc:docMk/>
            <pc:sldMk cId="1370572748" sldId="273"/>
            <ac:spMk id="6" creationId="{D59FC1B8-B01A-355B-2625-C10098413BBD}"/>
          </ac:spMkLst>
        </pc:spChg>
      </pc:sldChg>
      <pc:sldChg chg="addSp modSp mod">
        <pc:chgData name="Wolf, Jacob D." userId="05576282-d74a-4647-9cd1-42b570626f82" providerId="ADAL" clId="{F2AC56B8-7680-47F3-B49E-969D71BDEC42}" dt="2022-10-17T20:01:59.676" v="223" actId="14100"/>
        <pc:sldMkLst>
          <pc:docMk/>
          <pc:sldMk cId="3283620086" sldId="289"/>
        </pc:sldMkLst>
        <pc:picChg chg="add mod">
          <ac:chgData name="Wolf, Jacob D." userId="05576282-d74a-4647-9cd1-42b570626f82" providerId="ADAL" clId="{F2AC56B8-7680-47F3-B49E-969D71BDEC42}" dt="2022-10-17T20:01:59.676" v="223" actId="14100"/>
          <ac:picMkLst>
            <pc:docMk/>
            <pc:sldMk cId="3283620086" sldId="289"/>
            <ac:picMk id="4" creationId="{1607D40A-772C-D9A8-81F4-7FDEF070A352}"/>
          </ac:picMkLst>
        </pc:picChg>
      </pc:sldChg>
      <pc:sldChg chg="addSp modSp mod">
        <pc:chgData name="Wolf, Jacob D." userId="05576282-d74a-4647-9cd1-42b570626f82" providerId="ADAL" clId="{F2AC56B8-7680-47F3-B49E-969D71BDEC42}" dt="2022-10-17T20:04:29.120" v="294" actId="1036"/>
        <pc:sldMkLst>
          <pc:docMk/>
          <pc:sldMk cId="1260177162" sldId="290"/>
        </pc:sldMkLst>
        <pc:spChg chg="add mod">
          <ac:chgData name="Wolf, Jacob D." userId="05576282-d74a-4647-9cd1-42b570626f82" providerId="ADAL" clId="{F2AC56B8-7680-47F3-B49E-969D71BDEC42}" dt="2022-10-17T20:04:29.120" v="294" actId="1036"/>
          <ac:spMkLst>
            <pc:docMk/>
            <pc:sldMk cId="1260177162" sldId="290"/>
            <ac:spMk id="9" creationId="{B53615E5-F8CF-DE74-4EC9-4A98FD7CAA6F}"/>
          </ac:spMkLst>
        </pc:spChg>
        <pc:picChg chg="add mod">
          <ac:chgData name="Wolf, Jacob D." userId="05576282-d74a-4647-9cd1-42b570626f82" providerId="ADAL" clId="{F2AC56B8-7680-47F3-B49E-969D71BDEC42}" dt="2022-10-17T20:03:38.721" v="243" actId="1076"/>
          <ac:picMkLst>
            <pc:docMk/>
            <pc:sldMk cId="1260177162" sldId="290"/>
            <ac:picMk id="4" creationId="{F8614027-ADC2-E71B-04D0-6F294D9FCF95}"/>
          </ac:picMkLst>
        </pc:picChg>
        <pc:picChg chg="add mod">
          <ac:chgData name="Wolf, Jacob D." userId="05576282-d74a-4647-9cd1-42b570626f82" providerId="ADAL" clId="{F2AC56B8-7680-47F3-B49E-969D71BDEC42}" dt="2022-10-17T20:04:01.351" v="245" actId="1076"/>
          <ac:picMkLst>
            <pc:docMk/>
            <pc:sldMk cId="1260177162" sldId="290"/>
            <ac:picMk id="8" creationId="{0D8AA51A-5982-C67C-FA2F-93EB51D18722}"/>
          </ac:picMkLst>
        </pc:picChg>
      </pc:sldChg>
      <pc:sldChg chg="modSp mod">
        <pc:chgData name="Wolf, Jacob D." userId="05576282-d74a-4647-9cd1-42b570626f82" providerId="ADAL" clId="{F2AC56B8-7680-47F3-B49E-969D71BDEC42}" dt="2022-10-17T19:55:41.875" v="196" actId="113"/>
        <pc:sldMkLst>
          <pc:docMk/>
          <pc:sldMk cId="1840018845" sldId="295"/>
        </pc:sldMkLst>
        <pc:spChg chg="mod">
          <ac:chgData name="Wolf, Jacob D." userId="05576282-d74a-4647-9cd1-42b570626f82" providerId="ADAL" clId="{F2AC56B8-7680-47F3-B49E-969D71BDEC42}" dt="2022-10-17T19:55:41.875" v="196" actId="113"/>
          <ac:spMkLst>
            <pc:docMk/>
            <pc:sldMk cId="1840018845" sldId="295"/>
            <ac:spMk id="3" creationId="{6F5E78F6-B74A-8283-BBC5-F04F0EDA8E3F}"/>
          </ac:spMkLst>
        </pc:spChg>
      </pc:sldChg>
      <pc:sldChg chg="addSp modSp mod">
        <pc:chgData name="Wolf, Jacob D." userId="05576282-d74a-4647-9cd1-42b570626f82" providerId="ADAL" clId="{F2AC56B8-7680-47F3-B49E-969D71BDEC42}" dt="2022-10-17T19:59:02.287" v="211" actId="1076"/>
        <pc:sldMkLst>
          <pc:docMk/>
          <pc:sldMk cId="2080246197" sldId="296"/>
        </pc:sldMkLst>
        <pc:spChg chg="mod">
          <ac:chgData name="Wolf, Jacob D." userId="05576282-d74a-4647-9cd1-42b570626f82" providerId="ADAL" clId="{F2AC56B8-7680-47F3-B49E-969D71BDEC42}" dt="2022-10-17T19:56:06.095" v="201" actId="113"/>
          <ac:spMkLst>
            <pc:docMk/>
            <pc:sldMk cId="2080246197" sldId="296"/>
            <ac:spMk id="14" creationId="{9BE358BC-16B3-D375-608D-D85EE7EEA716}"/>
          </ac:spMkLst>
        </pc:spChg>
        <pc:spChg chg="mod">
          <ac:chgData name="Wolf, Jacob D." userId="05576282-d74a-4647-9cd1-42b570626f82" providerId="ADAL" clId="{F2AC56B8-7680-47F3-B49E-969D71BDEC42}" dt="2022-10-17T19:56:02.953" v="200" actId="113"/>
          <ac:spMkLst>
            <pc:docMk/>
            <pc:sldMk cId="2080246197" sldId="296"/>
            <ac:spMk id="15" creationId="{AD9BF8E6-8D01-0DAC-0601-3A9A1D173283}"/>
          </ac:spMkLst>
        </pc:spChg>
        <pc:picChg chg="add mod">
          <ac:chgData name="Wolf, Jacob D." userId="05576282-d74a-4647-9cd1-42b570626f82" providerId="ADAL" clId="{F2AC56B8-7680-47F3-B49E-969D71BDEC42}" dt="2022-10-17T19:59:02.287" v="211" actId="1076"/>
          <ac:picMkLst>
            <pc:docMk/>
            <pc:sldMk cId="2080246197" sldId="296"/>
            <ac:picMk id="6" creationId="{2B92C335-B2A8-99D4-9F38-7392D46C2911}"/>
          </ac:picMkLst>
        </pc:picChg>
      </pc:sldChg>
      <pc:sldChg chg="addSp modSp mod">
        <pc:chgData name="Wolf, Jacob D." userId="05576282-d74a-4647-9cd1-42b570626f82" providerId="ADAL" clId="{F2AC56B8-7680-47F3-B49E-969D71BDEC42}" dt="2022-10-17T19:59:54.911" v="213" actId="1076"/>
        <pc:sldMkLst>
          <pc:docMk/>
          <pc:sldMk cId="4110407194" sldId="302"/>
        </pc:sldMkLst>
        <pc:picChg chg="add mod">
          <ac:chgData name="Wolf, Jacob D." userId="05576282-d74a-4647-9cd1-42b570626f82" providerId="ADAL" clId="{F2AC56B8-7680-47F3-B49E-969D71BDEC42}" dt="2022-10-17T19:59:54.911" v="213" actId="1076"/>
          <ac:picMkLst>
            <pc:docMk/>
            <pc:sldMk cId="4110407194" sldId="302"/>
            <ac:picMk id="10" creationId="{B3FB0656-707E-5922-A55B-D6082C02EE06}"/>
          </ac:picMkLst>
        </pc:picChg>
      </pc:sldChg>
      <pc:sldChg chg="addSp delSp modSp mod">
        <pc:chgData name="Wolf, Jacob D." userId="05576282-d74a-4647-9cd1-42b570626f82" providerId="ADAL" clId="{F2AC56B8-7680-47F3-B49E-969D71BDEC42}" dt="2022-12-02T04:00:07.132" v="958" actId="6549"/>
        <pc:sldMkLst>
          <pc:docMk/>
          <pc:sldMk cId="1890539219" sldId="305"/>
        </pc:sldMkLst>
        <pc:spChg chg="mod">
          <ac:chgData name="Wolf, Jacob D." userId="05576282-d74a-4647-9cd1-42b570626f82" providerId="ADAL" clId="{F2AC56B8-7680-47F3-B49E-969D71BDEC42}" dt="2022-12-02T04:00:07.132" v="958" actId="6549"/>
          <ac:spMkLst>
            <pc:docMk/>
            <pc:sldMk cId="1890539219" sldId="305"/>
            <ac:spMk id="2" creationId="{3656AE75-DCDC-7800-A51B-832B0685903A}"/>
          </ac:spMkLst>
        </pc:spChg>
        <pc:spChg chg="del">
          <ac:chgData name="Wolf, Jacob D." userId="05576282-d74a-4647-9cd1-42b570626f82" providerId="ADAL" clId="{F2AC56B8-7680-47F3-B49E-969D71BDEC42}" dt="2022-12-02T04:00:05.115" v="956" actId="478"/>
          <ac:spMkLst>
            <pc:docMk/>
            <pc:sldMk cId="1890539219" sldId="305"/>
            <ac:spMk id="5" creationId="{00D6513D-B2F3-290B-3745-AC2828A9A872}"/>
          </ac:spMkLst>
        </pc:spChg>
        <pc:picChg chg="add del mod">
          <ac:chgData name="Wolf, Jacob D." userId="05576282-d74a-4647-9cd1-42b570626f82" providerId="ADAL" clId="{F2AC56B8-7680-47F3-B49E-969D71BDEC42}" dt="2022-10-17T20:01:36.977" v="219" actId="478"/>
          <ac:picMkLst>
            <pc:docMk/>
            <pc:sldMk cId="1890539219" sldId="305"/>
            <ac:picMk id="8" creationId="{51DBC168-31D6-E4F9-E63F-6094901F5AE6}"/>
          </ac:picMkLst>
        </pc:picChg>
      </pc:sldChg>
      <pc:sldChg chg="addSp modSp mod">
        <pc:chgData name="Wolf, Jacob D." userId="05576282-d74a-4647-9cd1-42b570626f82" providerId="ADAL" clId="{F2AC56B8-7680-47F3-B49E-969D71BDEC42}" dt="2022-12-02T03:57:21.077" v="942" actId="20577"/>
        <pc:sldMkLst>
          <pc:docMk/>
          <pc:sldMk cId="749659287" sldId="307"/>
        </pc:sldMkLst>
        <pc:spChg chg="mod">
          <ac:chgData name="Wolf, Jacob D." userId="05576282-d74a-4647-9cd1-42b570626f82" providerId="ADAL" clId="{F2AC56B8-7680-47F3-B49E-969D71BDEC42}" dt="2022-12-02T03:57:21.077" v="942" actId="20577"/>
          <ac:spMkLst>
            <pc:docMk/>
            <pc:sldMk cId="749659287" sldId="307"/>
            <ac:spMk id="2" creationId="{3656AE75-DCDC-7800-A51B-832B0685903A}"/>
          </ac:spMkLst>
        </pc:spChg>
        <pc:picChg chg="add mod">
          <ac:chgData name="Wolf, Jacob D." userId="05576282-d74a-4647-9cd1-42b570626f82" providerId="ADAL" clId="{F2AC56B8-7680-47F3-B49E-969D71BDEC42}" dt="2022-10-17T20:01:51.974" v="221" actId="1036"/>
          <ac:picMkLst>
            <pc:docMk/>
            <pc:sldMk cId="749659287" sldId="307"/>
            <ac:picMk id="5" creationId="{4B79CF35-2B81-2FFC-BB1C-663FF800CF3D}"/>
          </ac:picMkLst>
        </pc:picChg>
      </pc:sldChg>
      <pc:sldChg chg="modSp mod">
        <pc:chgData name="Wolf, Jacob D." userId="05576282-d74a-4647-9cd1-42b570626f82" providerId="ADAL" clId="{F2AC56B8-7680-47F3-B49E-969D71BDEC42}" dt="2022-10-17T19:56:22.009" v="204" actId="14100"/>
        <pc:sldMkLst>
          <pc:docMk/>
          <pc:sldMk cId="3800619108" sldId="312"/>
        </pc:sldMkLst>
        <pc:spChg chg="mod">
          <ac:chgData name="Wolf, Jacob D." userId="05576282-d74a-4647-9cd1-42b570626f82" providerId="ADAL" clId="{F2AC56B8-7680-47F3-B49E-969D71BDEC42}" dt="2022-10-17T19:56:22.009" v="204" actId="14100"/>
          <ac:spMkLst>
            <pc:docMk/>
            <pc:sldMk cId="3800619108" sldId="312"/>
            <ac:spMk id="3" creationId="{59510AFF-055D-9B3F-2F05-6D42370FCF36}"/>
          </ac:spMkLst>
        </pc:spChg>
      </pc:sldChg>
      <pc:sldChg chg="addSp modSp mod">
        <pc:chgData name="Wolf, Jacob D." userId="05576282-d74a-4647-9cd1-42b570626f82" providerId="ADAL" clId="{F2AC56B8-7680-47F3-B49E-969D71BDEC42}" dt="2022-10-17T20:00:23.167" v="216" actId="14100"/>
        <pc:sldMkLst>
          <pc:docMk/>
          <pc:sldMk cId="1718364736" sldId="313"/>
        </pc:sldMkLst>
        <pc:picChg chg="add mod">
          <ac:chgData name="Wolf, Jacob D." userId="05576282-d74a-4647-9cd1-42b570626f82" providerId="ADAL" clId="{F2AC56B8-7680-47F3-B49E-969D71BDEC42}" dt="2022-10-17T20:00:23.167" v="216" actId="14100"/>
          <ac:picMkLst>
            <pc:docMk/>
            <pc:sldMk cId="1718364736" sldId="313"/>
            <ac:picMk id="9" creationId="{E81DE2E9-9BB1-EC47-EBA1-4726246AF1FF}"/>
          </ac:picMkLst>
        </pc:picChg>
      </pc:sldChg>
      <pc:sldChg chg="modSp mod">
        <pc:chgData name="Wolf, Jacob D." userId="05576282-d74a-4647-9cd1-42b570626f82" providerId="ADAL" clId="{F2AC56B8-7680-47F3-B49E-969D71BDEC42}" dt="2022-10-17T19:55:11.067" v="193" actId="113"/>
        <pc:sldMkLst>
          <pc:docMk/>
          <pc:sldMk cId="2901801152" sldId="314"/>
        </pc:sldMkLst>
        <pc:spChg chg="mod">
          <ac:chgData name="Wolf, Jacob D." userId="05576282-d74a-4647-9cd1-42b570626f82" providerId="ADAL" clId="{F2AC56B8-7680-47F3-B49E-969D71BDEC42}" dt="2022-10-17T19:55:11.067" v="193" actId="113"/>
          <ac:spMkLst>
            <pc:docMk/>
            <pc:sldMk cId="2901801152" sldId="314"/>
            <ac:spMk id="12" creationId="{9846933C-FBD4-CC9D-5D25-FFD27A88F577}"/>
          </ac:spMkLst>
        </pc:spChg>
      </pc:sldChg>
      <pc:sldChg chg="addSp modSp mod">
        <pc:chgData name="Wolf, Jacob D." userId="05576282-d74a-4647-9cd1-42b570626f82" providerId="ADAL" clId="{F2AC56B8-7680-47F3-B49E-969D71BDEC42}" dt="2022-10-17T20:03:01.249" v="241" actId="14100"/>
        <pc:sldMkLst>
          <pc:docMk/>
          <pc:sldMk cId="485464304" sldId="321"/>
        </pc:sldMkLst>
        <pc:picChg chg="add mod">
          <ac:chgData name="Wolf, Jacob D." userId="05576282-d74a-4647-9cd1-42b570626f82" providerId="ADAL" clId="{F2AC56B8-7680-47F3-B49E-969D71BDEC42}" dt="2022-10-17T20:03:01.249" v="241" actId="14100"/>
          <ac:picMkLst>
            <pc:docMk/>
            <pc:sldMk cId="485464304" sldId="321"/>
            <ac:picMk id="10" creationId="{8B71B3BA-6016-FFDE-6EEB-12058389AEAF}"/>
          </ac:picMkLst>
        </pc:picChg>
      </pc:sldChg>
      <pc:sldChg chg="addSp modSp mod">
        <pc:chgData name="Wolf, Jacob D." userId="05576282-d74a-4647-9cd1-42b570626f82" providerId="ADAL" clId="{F2AC56B8-7680-47F3-B49E-969D71BDEC42}" dt="2022-10-17T20:02:27.609" v="239" actId="1037"/>
        <pc:sldMkLst>
          <pc:docMk/>
          <pc:sldMk cId="2058042976" sldId="324"/>
        </pc:sldMkLst>
        <pc:picChg chg="add mod">
          <ac:chgData name="Wolf, Jacob D." userId="05576282-d74a-4647-9cd1-42b570626f82" providerId="ADAL" clId="{F2AC56B8-7680-47F3-B49E-969D71BDEC42}" dt="2022-10-17T20:02:27.609" v="239" actId="1037"/>
          <ac:picMkLst>
            <pc:docMk/>
            <pc:sldMk cId="2058042976" sldId="324"/>
            <ac:picMk id="4" creationId="{6094DAB2-437A-72A8-CE3A-CDB674C9FAFE}"/>
          </ac:picMkLst>
        </pc:picChg>
      </pc:sldChg>
      <pc:sldChg chg="addSp modSp mod">
        <pc:chgData name="Wolf, Jacob D." userId="05576282-d74a-4647-9cd1-42b570626f82" providerId="ADAL" clId="{F2AC56B8-7680-47F3-B49E-969D71BDEC42}" dt="2022-10-17T20:07:39.710" v="312" actId="1076"/>
        <pc:sldMkLst>
          <pc:docMk/>
          <pc:sldMk cId="2672492830" sldId="329"/>
        </pc:sldMkLst>
        <pc:picChg chg="add mod">
          <ac:chgData name="Wolf, Jacob D." userId="05576282-d74a-4647-9cd1-42b570626f82" providerId="ADAL" clId="{F2AC56B8-7680-47F3-B49E-969D71BDEC42}" dt="2022-10-17T20:07:39.710" v="312" actId="1076"/>
          <ac:picMkLst>
            <pc:docMk/>
            <pc:sldMk cId="2672492830" sldId="329"/>
            <ac:picMk id="6" creationId="{7450D2D3-79F4-89A6-D5D0-173706A6E97A}"/>
          </ac:picMkLst>
        </pc:picChg>
      </pc:sldChg>
      <pc:sldChg chg="addSp modSp mod">
        <pc:chgData name="Wolf, Jacob D." userId="05576282-d74a-4647-9cd1-42b570626f82" providerId="ADAL" clId="{F2AC56B8-7680-47F3-B49E-969D71BDEC42}" dt="2022-12-02T18:18:23.112" v="1899" actId="1035"/>
        <pc:sldMkLst>
          <pc:docMk/>
          <pc:sldMk cId="9138634" sldId="331"/>
        </pc:sldMkLst>
        <pc:spChg chg="add mod">
          <ac:chgData name="Wolf, Jacob D." userId="05576282-d74a-4647-9cd1-42b570626f82" providerId="ADAL" clId="{F2AC56B8-7680-47F3-B49E-969D71BDEC42}" dt="2022-12-02T18:18:09.578" v="1870" actId="1076"/>
          <ac:spMkLst>
            <pc:docMk/>
            <pc:sldMk cId="9138634" sldId="331"/>
            <ac:spMk id="3" creationId="{E6343340-314F-1B4C-DCCB-71A926CCD5F7}"/>
          </ac:spMkLst>
        </pc:spChg>
        <pc:spChg chg="mod">
          <ac:chgData name="Wolf, Jacob D." userId="05576282-d74a-4647-9cd1-42b570626f82" providerId="ADAL" clId="{F2AC56B8-7680-47F3-B49E-969D71BDEC42}" dt="2022-12-02T18:17:07.376" v="1847" actId="1036"/>
          <ac:spMkLst>
            <pc:docMk/>
            <pc:sldMk cId="9138634" sldId="331"/>
            <ac:spMk id="5" creationId="{EA34EE70-5743-B3E3-9BBC-8278B95B1F8B}"/>
          </ac:spMkLst>
        </pc:spChg>
        <pc:spChg chg="mod">
          <ac:chgData name="Wolf, Jacob D." userId="05576282-d74a-4647-9cd1-42b570626f82" providerId="ADAL" clId="{F2AC56B8-7680-47F3-B49E-969D71BDEC42}" dt="2022-12-02T18:16:52.276" v="1822" actId="1038"/>
          <ac:spMkLst>
            <pc:docMk/>
            <pc:sldMk cId="9138634" sldId="331"/>
            <ac:spMk id="6" creationId="{B59E4A10-DF9C-5F9F-73C9-4A6DB8D83EFB}"/>
          </ac:spMkLst>
        </pc:spChg>
        <pc:spChg chg="mod">
          <ac:chgData name="Wolf, Jacob D." userId="05576282-d74a-4647-9cd1-42b570626f82" providerId="ADAL" clId="{F2AC56B8-7680-47F3-B49E-969D71BDEC42}" dt="2022-12-02T18:18:23.112" v="1899" actId="1035"/>
          <ac:spMkLst>
            <pc:docMk/>
            <pc:sldMk cId="9138634" sldId="331"/>
            <ac:spMk id="9" creationId="{5E771AE7-A7F2-068C-A886-BD1B977E912A}"/>
          </ac:spMkLst>
        </pc:spChg>
      </pc:sldChg>
      <pc:sldChg chg="modSp">
        <pc:chgData name="Wolf, Jacob D." userId="05576282-d74a-4647-9cd1-42b570626f82" providerId="ADAL" clId="{F2AC56B8-7680-47F3-B49E-969D71BDEC42}" dt="2022-12-02T18:28:37.103" v="2092" actId="20577"/>
        <pc:sldMkLst>
          <pc:docMk/>
          <pc:sldMk cId="2939063898" sldId="334"/>
        </pc:sldMkLst>
        <pc:graphicFrameChg chg="mod">
          <ac:chgData name="Wolf, Jacob D." userId="05576282-d74a-4647-9cd1-42b570626f82" providerId="ADAL" clId="{F2AC56B8-7680-47F3-B49E-969D71BDEC42}" dt="2022-12-02T18:28:37.103" v="2092" actId="20577"/>
          <ac:graphicFrameMkLst>
            <pc:docMk/>
            <pc:sldMk cId="2939063898" sldId="334"/>
            <ac:graphicFrameMk id="5" creationId="{1F27C200-1D6C-3B8E-D3DE-35141EDC5E56}"/>
          </ac:graphicFrameMkLst>
        </pc:graphicFrameChg>
      </pc:sldChg>
      <pc:sldChg chg="modSp mod modShow">
        <pc:chgData name="Wolf, Jacob D." userId="05576282-d74a-4647-9cd1-42b570626f82" providerId="ADAL" clId="{F2AC56B8-7680-47F3-B49E-969D71BDEC42}" dt="2022-12-02T04:25:32.029" v="1344" actId="255"/>
        <pc:sldMkLst>
          <pc:docMk/>
          <pc:sldMk cId="3784963800" sldId="343"/>
        </pc:sldMkLst>
        <pc:spChg chg="mod">
          <ac:chgData name="Wolf, Jacob D." userId="05576282-d74a-4647-9cd1-42b570626f82" providerId="ADAL" clId="{F2AC56B8-7680-47F3-B49E-969D71BDEC42}" dt="2022-12-02T04:25:32.029" v="1344" actId="255"/>
          <ac:spMkLst>
            <pc:docMk/>
            <pc:sldMk cId="3784963800" sldId="343"/>
            <ac:spMk id="2" creationId="{00000000-0000-0000-0000-000000000000}"/>
          </ac:spMkLst>
        </pc:spChg>
      </pc:sldChg>
      <pc:sldChg chg="modSp mod">
        <pc:chgData name="Wolf, Jacob D." userId="05576282-d74a-4647-9cd1-42b570626f82" providerId="ADAL" clId="{F2AC56B8-7680-47F3-B49E-969D71BDEC42}" dt="2022-12-02T04:25:02.475" v="1341" actId="207"/>
        <pc:sldMkLst>
          <pc:docMk/>
          <pc:sldMk cId="3291058701" sldId="353"/>
        </pc:sldMkLst>
        <pc:spChg chg="mod">
          <ac:chgData name="Wolf, Jacob D." userId="05576282-d74a-4647-9cd1-42b570626f82" providerId="ADAL" clId="{F2AC56B8-7680-47F3-B49E-969D71BDEC42}" dt="2022-12-02T04:25:02.475" v="1341" actId="207"/>
          <ac:spMkLst>
            <pc:docMk/>
            <pc:sldMk cId="3291058701" sldId="353"/>
            <ac:spMk id="2" creationId="{00000000-0000-0000-0000-000000000000}"/>
          </ac:spMkLst>
        </pc:spChg>
      </pc:sldChg>
      <pc:sldChg chg="modSp mod">
        <pc:chgData name="Wolf, Jacob D." userId="05576282-d74a-4647-9cd1-42b570626f82" providerId="ADAL" clId="{F2AC56B8-7680-47F3-B49E-969D71BDEC42}" dt="2022-12-02T04:24:53.229" v="1339" actId="14100"/>
        <pc:sldMkLst>
          <pc:docMk/>
          <pc:sldMk cId="2982449146" sldId="355"/>
        </pc:sldMkLst>
        <pc:spChg chg="mod">
          <ac:chgData name="Wolf, Jacob D." userId="05576282-d74a-4647-9cd1-42b570626f82" providerId="ADAL" clId="{F2AC56B8-7680-47F3-B49E-969D71BDEC42}" dt="2022-12-02T04:24:53.229" v="1339" actId="14100"/>
          <ac:spMkLst>
            <pc:docMk/>
            <pc:sldMk cId="2982449146" sldId="355"/>
            <ac:spMk id="2" creationId="{00000000-0000-0000-0000-000000000000}"/>
          </ac:spMkLst>
        </pc:spChg>
      </pc:sldChg>
      <pc:sldChg chg="delSp modSp add mod setBg delDesignElem">
        <pc:chgData name="Wolf, Jacob D." userId="05576282-d74a-4647-9cd1-42b570626f82" providerId="ADAL" clId="{F2AC56B8-7680-47F3-B49E-969D71BDEC42}" dt="2022-12-02T04:25:12.799" v="1343" actId="207"/>
        <pc:sldMkLst>
          <pc:docMk/>
          <pc:sldMk cId="2683291673" sldId="356"/>
        </pc:sldMkLst>
        <pc:spChg chg="mod">
          <ac:chgData name="Wolf, Jacob D." userId="05576282-d74a-4647-9cd1-42b570626f82" providerId="ADAL" clId="{F2AC56B8-7680-47F3-B49E-969D71BDEC42}" dt="2022-12-02T04:25:12.799" v="1343" actId="207"/>
          <ac:spMkLst>
            <pc:docMk/>
            <pc:sldMk cId="2683291673" sldId="356"/>
            <ac:spMk id="2" creationId="{00000000-0000-0000-0000-000000000000}"/>
          </ac:spMkLst>
        </pc:spChg>
        <pc:spChg chg="del">
          <ac:chgData name="Wolf, Jacob D." userId="05576282-d74a-4647-9cd1-42b570626f82" providerId="ADAL" clId="{F2AC56B8-7680-47F3-B49E-969D71BDEC42}" dt="2022-11-28T19:50:59.396" v="342"/>
          <ac:spMkLst>
            <pc:docMk/>
            <pc:sldMk cId="2683291673" sldId="356"/>
            <ac:spMk id="1031" creationId="{A3363022-C969-41E9-8EB2-E4C94908C1FA}"/>
          </ac:spMkLst>
        </pc:spChg>
        <pc:spChg chg="del">
          <ac:chgData name="Wolf, Jacob D." userId="05576282-d74a-4647-9cd1-42b570626f82" providerId="ADAL" clId="{F2AC56B8-7680-47F3-B49E-969D71BDEC42}" dt="2022-11-28T19:50:59.396" v="342"/>
          <ac:spMkLst>
            <pc:docMk/>
            <pc:sldMk cId="2683291673" sldId="356"/>
            <ac:spMk id="1033" creationId="{8D1AD6B3-BE88-4CEB-BA17-790657CC4729}"/>
          </ac:spMkLst>
        </pc:spChg>
        <pc:grpChg chg="del">
          <ac:chgData name="Wolf, Jacob D." userId="05576282-d74a-4647-9cd1-42b570626f82" providerId="ADAL" clId="{F2AC56B8-7680-47F3-B49E-969D71BDEC42}" dt="2022-11-28T19:50:59.396" v="342"/>
          <ac:grpSpMkLst>
            <pc:docMk/>
            <pc:sldMk cId="2683291673" sldId="356"/>
            <ac:grpSpMk id="1035" creationId="{89D1390B-7E13-4B4F-9CB2-391063412E54}"/>
          </ac:grpSpMkLst>
        </pc:grpChg>
      </pc:sldChg>
      <pc:sldChg chg="modSp add mod modShow delCm">
        <pc:chgData name="Wolf, Jacob D." userId="05576282-d74a-4647-9cd1-42b570626f82" providerId="ADAL" clId="{F2AC56B8-7680-47F3-B49E-969D71BDEC42}" dt="2022-12-02T18:21:09.164" v="1951"/>
        <pc:sldMkLst>
          <pc:docMk/>
          <pc:sldMk cId="2713098836" sldId="357"/>
        </pc:sldMkLst>
        <pc:graphicFrameChg chg="mod">
          <ac:chgData name="Wolf, Jacob D." userId="05576282-d74a-4647-9cd1-42b570626f82" providerId="ADAL" clId="{F2AC56B8-7680-47F3-B49E-969D71BDEC42}" dt="2022-11-28T19:54:50.793" v="435" actId="2711"/>
          <ac:graphicFrameMkLst>
            <pc:docMk/>
            <pc:sldMk cId="2713098836" sldId="357"/>
            <ac:graphicFrameMk id="5" creationId="{1F27C200-1D6C-3B8E-D3DE-35141EDC5E56}"/>
          </ac:graphicFrameMkLst>
        </pc:graphicFrameChg>
      </pc:sldChg>
      <pc:sldChg chg="addSp delSp modSp new mod modAnim modNotesTx">
        <pc:chgData name="Wolf, Jacob D." userId="05576282-d74a-4647-9cd1-42b570626f82" providerId="ADAL" clId="{F2AC56B8-7680-47F3-B49E-969D71BDEC42}" dt="2022-12-02T17:32:50.433" v="1471" actId="478"/>
        <pc:sldMkLst>
          <pc:docMk/>
          <pc:sldMk cId="898996859" sldId="360"/>
        </pc:sldMkLst>
        <pc:spChg chg="mod">
          <ac:chgData name="Wolf, Jacob D." userId="05576282-d74a-4647-9cd1-42b570626f82" providerId="ADAL" clId="{F2AC56B8-7680-47F3-B49E-969D71BDEC42}" dt="2022-12-02T04:02:12.740" v="988" actId="20577"/>
          <ac:spMkLst>
            <pc:docMk/>
            <pc:sldMk cId="898996859" sldId="360"/>
            <ac:spMk id="2" creationId="{9C85E376-93C4-F09C-9EE8-DBDB337834B1}"/>
          </ac:spMkLst>
        </pc:spChg>
        <pc:spChg chg="add del mod">
          <ac:chgData name="Wolf, Jacob D." userId="05576282-d74a-4647-9cd1-42b570626f82" providerId="ADAL" clId="{F2AC56B8-7680-47F3-B49E-969D71BDEC42}" dt="2022-12-02T17:32:48.053" v="1470" actId="478"/>
          <ac:spMkLst>
            <pc:docMk/>
            <pc:sldMk cId="898996859" sldId="360"/>
            <ac:spMk id="3" creationId="{AE80B7F8-07EE-E706-B603-DF46B7CC4E5E}"/>
          </ac:spMkLst>
        </pc:spChg>
        <pc:spChg chg="del mod">
          <ac:chgData name="Wolf, Jacob D." userId="05576282-d74a-4647-9cd1-42b570626f82" providerId="ADAL" clId="{F2AC56B8-7680-47F3-B49E-969D71BDEC42}" dt="2022-12-02T04:02:16.705" v="989" actId="478"/>
          <ac:spMkLst>
            <pc:docMk/>
            <pc:sldMk cId="898996859" sldId="360"/>
            <ac:spMk id="3" creationId="{C6B146D6-D8BD-3F37-4775-E8FBCF86FA57}"/>
          </ac:spMkLst>
        </pc:spChg>
        <pc:spChg chg="del">
          <ac:chgData name="Wolf, Jacob D." userId="05576282-d74a-4647-9cd1-42b570626f82" providerId="ADAL" clId="{F2AC56B8-7680-47F3-B49E-969D71BDEC42}" dt="2022-12-02T04:01:56.227" v="963" actId="478"/>
          <ac:spMkLst>
            <pc:docMk/>
            <pc:sldMk cId="898996859" sldId="360"/>
            <ac:spMk id="4" creationId="{7960BD72-7325-BED7-F0A8-49B8C1CA1A5C}"/>
          </ac:spMkLst>
        </pc:spChg>
        <pc:spChg chg="add del mod">
          <ac:chgData name="Wolf, Jacob D." userId="05576282-d74a-4647-9cd1-42b570626f82" providerId="ADAL" clId="{F2AC56B8-7680-47F3-B49E-969D71BDEC42}" dt="2022-12-02T17:32:50.433" v="1471" actId="478"/>
          <ac:spMkLst>
            <pc:docMk/>
            <pc:sldMk cId="898996859" sldId="360"/>
            <ac:spMk id="4" creationId="{7DE57CEF-C917-5724-C88B-6790AE18E459}"/>
          </ac:spMkLst>
        </pc:spChg>
        <pc:spChg chg="add del mod">
          <ac:chgData name="Wolf, Jacob D." userId="05576282-d74a-4647-9cd1-42b570626f82" providerId="ADAL" clId="{F2AC56B8-7680-47F3-B49E-969D71BDEC42}" dt="2022-12-02T04:02:18.891" v="990" actId="478"/>
          <ac:spMkLst>
            <pc:docMk/>
            <pc:sldMk cId="898996859" sldId="360"/>
            <ac:spMk id="7" creationId="{B2A0719D-DE44-9933-88ED-387C06325445}"/>
          </ac:spMkLst>
        </pc:spChg>
        <pc:spChg chg="add mod">
          <ac:chgData name="Wolf, Jacob D." userId="05576282-d74a-4647-9cd1-42b570626f82" providerId="ADAL" clId="{F2AC56B8-7680-47F3-B49E-969D71BDEC42}" dt="2022-12-02T04:20:24.489" v="1172" actId="1037"/>
          <ac:spMkLst>
            <pc:docMk/>
            <pc:sldMk cId="898996859" sldId="360"/>
            <ac:spMk id="34" creationId="{CD5AB055-1141-B9AF-DD84-ABF4F9F85E91}"/>
          </ac:spMkLst>
        </pc:spChg>
        <pc:spChg chg="add mod">
          <ac:chgData name="Wolf, Jacob D." userId="05576282-d74a-4647-9cd1-42b570626f82" providerId="ADAL" clId="{F2AC56B8-7680-47F3-B49E-969D71BDEC42}" dt="2022-12-02T04:20:15.476" v="1156" actId="14100"/>
          <ac:spMkLst>
            <pc:docMk/>
            <pc:sldMk cId="898996859" sldId="360"/>
            <ac:spMk id="40" creationId="{408944DF-406F-BCD5-F975-47DF209A0677}"/>
          </ac:spMkLst>
        </pc:spChg>
        <pc:grpChg chg="add mod">
          <ac:chgData name="Wolf, Jacob D." userId="05576282-d74a-4647-9cd1-42b570626f82" providerId="ADAL" clId="{F2AC56B8-7680-47F3-B49E-969D71BDEC42}" dt="2022-12-02T17:31:54.539" v="1468" actId="164"/>
          <ac:grpSpMkLst>
            <pc:docMk/>
            <pc:sldMk cId="898996859" sldId="360"/>
            <ac:grpSpMk id="5" creationId="{66697387-7EEC-ED24-BD30-ACFD78250678}"/>
          </ac:grpSpMkLst>
        </pc:grpChg>
        <pc:grpChg chg="add mod">
          <ac:chgData name="Wolf, Jacob D." userId="05576282-d74a-4647-9cd1-42b570626f82" providerId="ADAL" clId="{F2AC56B8-7680-47F3-B49E-969D71BDEC42}" dt="2022-12-02T17:31:54.539" v="1468" actId="164"/>
          <ac:grpSpMkLst>
            <pc:docMk/>
            <pc:sldMk cId="898996859" sldId="360"/>
            <ac:grpSpMk id="26" creationId="{B66F99ED-730C-E82F-75D1-67DD16D81E05}"/>
          </ac:grpSpMkLst>
        </pc:grpChg>
        <pc:grpChg chg="add mod">
          <ac:chgData name="Wolf, Jacob D." userId="05576282-d74a-4647-9cd1-42b570626f82" providerId="ADAL" clId="{F2AC56B8-7680-47F3-B49E-969D71BDEC42}" dt="2022-12-02T04:14:47.391" v="1099" actId="164"/>
          <ac:grpSpMkLst>
            <pc:docMk/>
            <pc:sldMk cId="898996859" sldId="360"/>
            <ac:grpSpMk id="27" creationId="{27A92FA2-7FD7-C759-1DFB-D52C13522CF1}"/>
          </ac:grpSpMkLst>
        </pc:grpChg>
        <pc:grpChg chg="add mod">
          <ac:chgData name="Wolf, Jacob D." userId="05576282-d74a-4647-9cd1-42b570626f82" providerId="ADAL" clId="{F2AC56B8-7680-47F3-B49E-969D71BDEC42}" dt="2022-12-02T04:17:59.831" v="1126" actId="164"/>
          <ac:grpSpMkLst>
            <pc:docMk/>
            <pc:sldMk cId="898996859" sldId="360"/>
            <ac:grpSpMk id="36" creationId="{B7F1EFCE-2223-6A08-D42B-D7EF733BBD44}"/>
          </ac:grpSpMkLst>
        </pc:grpChg>
        <pc:grpChg chg="add mod">
          <ac:chgData name="Wolf, Jacob D." userId="05576282-d74a-4647-9cd1-42b570626f82" providerId="ADAL" clId="{F2AC56B8-7680-47F3-B49E-969D71BDEC42}" dt="2022-12-02T04:19:20.290" v="1150" actId="164"/>
          <ac:grpSpMkLst>
            <pc:docMk/>
            <pc:sldMk cId="898996859" sldId="360"/>
            <ac:grpSpMk id="41" creationId="{9AA116F2-02CF-4DA5-9331-CD502915DC07}"/>
          </ac:grpSpMkLst>
        </pc:grpChg>
        <pc:picChg chg="add del mod">
          <ac:chgData name="Wolf, Jacob D." userId="05576282-d74a-4647-9cd1-42b570626f82" providerId="ADAL" clId="{F2AC56B8-7680-47F3-B49E-969D71BDEC42}" dt="2022-12-02T04:03:21.445" v="1040" actId="478"/>
          <ac:picMkLst>
            <pc:docMk/>
            <pc:sldMk cId="898996859" sldId="360"/>
            <ac:picMk id="5" creationId="{B75F8CEB-D893-8031-7C4D-841F08BC3780}"/>
          </ac:picMkLst>
        </pc:picChg>
        <pc:picChg chg="add mod">
          <ac:chgData name="Wolf, Jacob D." userId="05576282-d74a-4647-9cd1-42b570626f82" providerId="ADAL" clId="{F2AC56B8-7680-47F3-B49E-969D71BDEC42}" dt="2022-12-02T04:03:26.849" v="1041" actId="1076"/>
          <ac:picMkLst>
            <pc:docMk/>
            <pc:sldMk cId="898996859" sldId="360"/>
            <ac:picMk id="8" creationId="{2240D174-C4A0-F686-EC6B-FFD38FA2C1DE}"/>
          </ac:picMkLst>
        </pc:picChg>
        <pc:cxnChg chg="add mod">
          <ac:chgData name="Wolf, Jacob D." userId="05576282-d74a-4647-9cd1-42b570626f82" providerId="ADAL" clId="{F2AC56B8-7680-47F3-B49E-969D71BDEC42}" dt="2022-12-02T17:31:54.539" v="1468" actId="164"/>
          <ac:cxnSpMkLst>
            <pc:docMk/>
            <pc:sldMk cId="898996859" sldId="360"/>
            <ac:cxnSpMk id="10" creationId="{830F64EA-D5A9-C974-8E85-6CED9F3B5B8D}"/>
          </ac:cxnSpMkLst>
        </pc:cxnChg>
        <pc:cxnChg chg="add mod">
          <ac:chgData name="Wolf, Jacob D." userId="05576282-d74a-4647-9cd1-42b570626f82" providerId="ADAL" clId="{F2AC56B8-7680-47F3-B49E-969D71BDEC42}" dt="2022-12-02T04:14:47.391" v="1099" actId="164"/>
          <ac:cxnSpMkLst>
            <pc:docMk/>
            <pc:sldMk cId="898996859" sldId="360"/>
            <ac:cxnSpMk id="11" creationId="{CD07810D-79C2-A6D2-9F4F-1A196BBB6CA6}"/>
          </ac:cxnSpMkLst>
        </pc:cxnChg>
        <pc:cxnChg chg="add del mod">
          <ac:chgData name="Wolf, Jacob D." userId="05576282-d74a-4647-9cd1-42b570626f82" providerId="ADAL" clId="{F2AC56B8-7680-47F3-B49E-969D71BDEC42}" dt="2022-12-02T17:31:54.539" v="1468" actId="164"/>
          <ac:cxnSpMkLst>
            <pc:docMk/>
            <pc:sldMk cId="898996859" sldId="360"/>
            <ac:cxnSpMk id="13" creationId="{C21D5031-53E1-ED38-E643-A7D91C77E852}"/>
          </ac:cxnSpMkLst>
        </pc:cxnChg>
        <pc:cxnChg chg="add mod">
          <ac:chgData name="Wolf, Jacob D." userId="05576282-d74a-4647-9cd1-42b570626f82" providerId="ADAL" clId="{F2AC56B8-7680-47F3-B49E-969D71BDEC42}" dt="2022-12-02T04:14:47.391" v="1099" actId="164"/>
          <ac:cxnSpMkLst>
            <pc:docMk/>
            <pc:sldMk cId="898996859" sldId="360"/>
            <ac:cxnSpMk id="18" creationId="{3E46828E-0296-B919-5F22-339557EE96CE}"/>
          </ac:cxnSpMkLst>
        </pc:cxnChg>
        <pc:cxnChg chg="add del mod">
          <ac:chgData name="Wolf, Jacob D." userId="05576282-d74a-4647-9cd1-42b570626f82" providerId="ADAL" clId="{F2AC56B8-7680-47F3-B49E-969D71BDEC42}" dt="2022-12-02T04:11:27.742" v="1091" actId="478"/>
          <ac:cxnSpMkLst>
            <pc:docMk/>
            <pc:sldMk cId="898996859" sldId="360"/>
            <ac:cxnSpMk id="22" creationId="{02665806-CC8A-2146-9E40-1A03146D2177}"/>
          </ac:cxnSpMkLst>
        </pc:cxnChg>
        <pc:cxnChg chg="add mod">
          <ac:chgData name="Wolf, Jacob D." userId="05576282-d74a-4647-9cd1-42b570626f82" providerId="ADAL" clId="{F2AC56B8-7680-47F3-B49E-969D71BDEC42}" dt="2022-12-02T04:17:59.831" v="1126" actId="164"/>
          <ac:cxnSpMkLst>
            <pc:docMk/>
            <pc:sldMk cId="898996859" sldId="360"/>
            <ac:cxnSpMk id="29" creationId="{C9950814-9DBF-2938-C4C9-99CF494EDC1A}"/>
          </ac:cxnSpMkLst>
        </pc:cxnChg>
        <pc:cxnChg chg="add mod">
          <ac:chgData name="Wolf, Jacob D." userId="05576282-d74a-4647-9cd1-42b570626f82" providerId="ADAL" clId="{F2AC56B8-7680-47F3-B49E-969D71BDEC42}" dt="2022-12-02T04:17:59.831" v="1126" actId="164"/>
          <ac:cxnSpMkLst>
            <pc:docMk/>
            <pc:sldMk cId="898996859" sldId="360"/>
            <ac:cxnSpMk id="32" creationId="{1743A460-517A-B9E3-5823-377C2D5E8C9D}"/>
          </ac:cxnSpMkLst>
        </pc:cxnChg>
        <pc:cxnChg chg="add mod">
          <ac:chgData name="Wolf, Jacob D." userId="05576282-d74a-4647-9cd1-42b570626f82" providerId="ADAL" clId="{F2AC56B8-7680-47F3-B49E-969D71BDEC42}" dt="2022-12-02T04:19:20.290" v="1150" actId="164"/>
          <ac:cxnSpMkLst>
            <pc:docMk/>
            <pc:sldMk cId="898996859" sldId="360"/>
            <ac:cxnSpMk id="37" creationId="{EB211A2F-0BBC-5EC2-1BFD-84CE9F563046}"/>
          </ac:cxnSpMkLst>
        </pc:cxnChg>
      </pc:sldChg>
      <pc:sldChg chg="add del">
        <pc:chgData name="Wolf, Jacob D." userId="05576282-d74a-4647-9cd1-42b570626f82" providerId="ADAL" clId="{F2AC56B8-7680-47F3-B49E-969D71BDEC42}" dt="2022-11-28T20:09:15.180" v="438" actId="47"/>
        <pc:sldMkLst>
          <pc:docMk/>
          <pc:sldMk cId="1911132746" sldId="361"/>
        </pc:sldMkLst>
      </pc:sldChg>
      <pc:sldChg chg="modSp add del mod">
        <pc:chgData name="Wolf, Jacob D." userId="05576282-d74a-4647-9cd1-42b570626f82" providerId="ADAL" clId="{F2AC56B8-7680-47F3-B49E-969D71BDEC42}" dt="2022-12-02T04:21:46.718" v="1190" actId="47"/>
        <pc:sldMkLst>
          <pc:docMk/>
          <pc:sldMk cId="1967433126" sldId="361"/>
        </pc:sldMkLst>
        <pc:spChg chg="mod">
          <ac:chgData name="Wolf, Jacob D." userId="05576282-d74a-4647-9cd1-42b570626f82" providerId="ADAL" clId="{F2AC56B8-7680-47F3-B49E-969D71BDEC42}" dt="2022-11-28T20:09:33.661" v="466" actId="20577"/>
          <ac:spMkLst>
            <pc:docMk/>
            <pc:sldMk cId="1967433126" sldId="361"/>
            <ac:spMk id="2" creationId="{9C85E376-93C4-F09C-9EE8-DBDB337834B1}"/>
          </ac:spMkLst>
        </pc:spChg>
        <pc:spChg chg="mod">
          <ac:chgData name="Wolf, Jacob D." userId="05576282-d74a-4647-9cd1-42b570626f82" providerId="ADAL" clId="{F2AC56B8-7680-47F3-B49E-969D71BDEC42}" dt="2022-12-02T04:21:34.808" v="1189" actId="20577"/>
          <ac:spMkLst>
            <pc:docMk/>
            <pc:sldMk cId="1967433126" sldId="361"/>
            <ac:spMk id="3" creationId="{C6B146D6-D8BD-3F37-4775-E8FBCF86FA57}"/>
          </ac:spMkLst>
        </pc:spChg>
      </pc:sldChg>
      <pc:sldChg chg="modSp add del mod">
        <pc:chgData name="Wolf, Jacob D." userId="05576282-d74a-4647-9cd1-42b570626f82" providerId="ADAL" clId="{F2AC56B8-7680-47F3-B49E-969D71BDEC42}" dt="2022-11-28T20:26:00.442" v="538" actId="47"/>
        <pc:sldMkLst>
          <pc:docMk/>
          <pc:sldMk cId="2608951918" sldId="362"/>
        </pc:sldMkLst>
        <pc:spChg chg="mod">
          <ac:chgData name="Wolf, Jacob D." userId="05576282-d74a-4647-9cd1-42b570626f82" providerId="ADAL" clId="{F2AC56B8-7680-47F3-B49E-969D71BDEC42}" dt="2022-11-28T20:09:38.791" v="478" actId="20577"/>
          <ac:spMkLst>
            <pc:docMk/>
            <pc:sldMk cId="2608951918" sldId="362"/>
            <ac:spMk id="2" creationId="{9C85E376-93C4-F09C-9EE8-DBDB337834B1}"/>
          </ac:spMkLst>
        </pc:spChg>
      </pc:sldChg>
      <pc:sldChg chg="addSp delSp modSp add mod delAnim modAnim addCm delCm modCm">
        <pc:chgData name="Wolf, Jacob D." userId="05576282-d74a-4647-9cd1-42b570626f82" providerId="ADAL" clId="{F2AC56B8-7680-47F3-B49E-969D71BDEC42}" dt="2022-12-02T18:25:55.672" v="2088"/>
        <pc:sldMkLst>
          <pc:docMk/>
          <pc:sldMk cId="2395807715" sldId="363"/>
        </pc:sldMkLst>
        <pc:spChg chg="mod">
          <ac:chgData name="Wolf, Jacob D." userId="05576282-d74a-4647-9cd1-42b570626f82" providerId="ADAL" clId="{F2AC56B8-7680-47F3-B49E-969D71BDEC42}" dt="2022-11-28T20:09:47.082" v="498" actId="20577"/>
          <ac:spMkLst>
            <pc:docMk/>
            <pc:sldMk cId="2395807715" sldId="363"/>
            <ac:spMk id="2" creationId="{9C85E376-93C4-F09C-9EE8-DBDB337834B1}"/>
          </ac:spMkLst>
        </pc:spChg>
        <pc:spChg chg="mod">
          <ac:chgData name="Wolf, Jacob D." userId="05576282-d74a-4647-9cd1-42b570626f82" providerId="ADAL" clId="{F2AC56B8-7680-47F3-B49E-969D71BDEC42}" dt="2022-12-02T17:43:04.668" v="1492" actId="6549"/>
          <ac:spMkLst>
            <pc:docMk/>
            <pc:sldMk cId="2395807715" sldId="363"/>
            <ac:spMk id="3" creationId="{C6B146D6-D8BD-3F37-4775-E8FBCF86FA57}"/>
          </ac:spMkLst>
        </pc:spChg>
        <pc:picChg chg="add del mod">
          <ac:chgData name="Wolf, Jacob D." userId="05576282-d74a-4647-9cd1-42b570626f82" providerId="ADAL" clId="{F2AC56B8-7680-47F3-B49E-969D71BDEC42}" dt="2022-12-02T17:47:14.227" v="1493" actId="478"/>
          <ac:picMkLst>
            <pc:docMk/>
            <pc:sldMk cId="2395807715" sldId="363"/>
            <ac:picMk id="5" creationId="{F23E1123-7D43-DBDF-39E7-6B461EB119AA}"/>
          </ac:picMkLst>
        </pc:picChg>
        <pc:picChg chg="add del mod">
          <ac:chgData name="Wolf, Jacob D." userId="05576282-d74a-4647-9cd1-42b570626f82" providerId="ADAL" clId="{F2AC56B8-7680-47F3-B49E-969D71BDEC42}" dt="2022-12-02T17:54:07.621" v="1508" actId="478"/>
          <ac:picMkLst>
            <pc:docMk/>
            <pc:sldMk cId="2395807715" sldId="363"/>
            <ac:picMk id="7" creationId="{5C4E3424-4B72-E6DC-CB4B-509B06DC4FA5}"/>
          </ac:picMkLst>
        </pc:picChg>
        <pc:picChg chg="add mod">
          <ac:chgData name="Wolf, Jacob D." userId="05576282-d74a-4647-9cd1-42b570626f82" providerId="ADAL" clId="{F2AC56B8-7680-47F3-B49E-969D71BDEC42}" dt="2022-12-02T17:51:04.467" v="1500" actId="1076"/>
          <ac:picMkLst>
            <pc:docMk/>
            <pc:sldMk cId="2395807715" sldId="363"/>
            <ac:picMk id="9" creationId="{559D0621-FF0F-7570-5E48-24F34FFB0CA1}"/>
          </ac:picMkLst>
        </pc:picChg>
        <pc:picChg chg="add mod">
          <ac:chgData name="Wolf, Jacob D." userId="05576282-d74a-4647-9cd1-42b570626f82" providerId="ADAL" clId="{F2AC56B8-7680-47F3-B49E-969D71BDEC42}" dt="2022-12-02T17:55:19.928" v="1511" actId="208"/>
          <ac:picMkLst>
            <pc:docMk/>
            <pc:sldMk cId="2395807715" sldId="363"/>
            <ac:picMk id="11" creationId="{B673D638-E55B-02C1-EB26-79EA909057A3}"/>
          </ac:picMkLst>
        </pc:picChg>
      </pc:sldChg>
      <pc:sldChg chg="modSp add del mod">
        <pc:chgData name="Wolf, Jacob D." userId="05576282-d74a-4647-9cd1-42b570626f82" providerId="ADAL" clId="{F2AC56B8-7680-47F3-B49E-969D71BDEC42}" dt="2022-12-02T17:55:40.066" v="1512" actId="47"/>
        <pc:sldMkLst>
          <pc:docMk/>
          <pc:sldMk cId="3658351401" sldId="364"/>
        </pc:sldMkLst>
        <pc:spChg chg="mod">
          <ac:chgData name="Wolf, Jacob D." userId="05576282-d74a-4647-9cd1-42b570626f82" providerId="ADAL" clId="{F2AC56B8-7680-47F3-B49E-969D71BDEC42}" dt="2022-11-28T20:09:54.466" v="515" actId="20577"/>
          <ac:spMkLst>
            <pc:docMk/>
            <pc:sldMk cId="3658351401" sldId="364"/>
            <ac:spMk id="2" creationId="{9C85E376-93C4-F09C-9EE8-DBDB337834B1}"/>
          </ac:spMkLst>
        </pc:spChg>
        <pc:spChg chg="mod">
          <ac:chgData name="Wolf, Jacob D." userId="05576282-d74a-4647-9cd1-42b570626f82" providerId="ADAL" clId="{F2AC56B8-7680-47F3-B49E-969D71BDEC42}" dt="2022-12-02T04:24:08.762" v="1333" actId="20577"/>
          <ac:spMkLst>
            <pc:docMk/>
            <pc:sldMk cId="3658351401" sldId="364"/>
            <ac:spMk id="3" creationId="{C6B146D6-D8BD-3F37-4775-E8FBCF86FA57}"/>
          </ac:spMkLst>
        </pc:spChg>
      </pc:sldChg>
      <pc:sldChg chg="modSp add del mod">
        <pc:chgData name="Wolf, Jacob D." userId="05576282-d74a-4647-9cd1-42b570626f82" providerId="ADAL" clId="{F2AC56B8-7680-47F3-B49E-969D71BDEC42}" dt="2022-12-02T04:43:30.004" v="1414" actId="47"/>
        <pc:sldMkLst>
          <pc:docMk/>
          <pc:sldMk cId="1998489813" sldId="365"/>
        </pc:sldMkLst>
        <pc:spChg chg="mod">
          <ac:chgData name="Wolf, Jacob D." userId="05576282-d74a-4647-9cd1-42b570626f82" providerId="ADAL" clId="{F2AC56B8-7680-47F3-B49E-969D71BDEC42}" dt="2022-11-28T20:10:02.628" v="537" actId="20577"/>
          <ac:spMkLst>
            <pc:docMk/>
            <pc:sldMk cId="1998489813" sldId="365"/>
            <ac:spMk id="2" creationId="{9C85E376-93C4-F09C-9EE8-DBDB337834B1}"/>
          </ac:spMkLst>
        </pc:spChg>
        <pc:spChg chg="mod">
          <ac:chgData name="Wolf, Jacob D." userId="05576282-d74a-4647-9cd1-42b570626f82" providerId="ADAL" clId="{F2AC56B8-7680-47F3-B49E-969D71BDEC42}" dt="2022-11-28T20:28:15.112" v="808" actId="313"/>
          <ac:spMkLst>
            <pc:docMk/>
            <pc:sldMk cId="1998489813" sldId="365"/>
            <ac:spMk id="3" creationId="{C6B146D6-D8BD-3F37-4775-E8FBCF86FA57}"/>
          </ac:spMkLst>
        </pc:spChg>
      </pc:sldChg>
      <pc:sldChg chg="modSp mod">
        <pc:chgData name="Wolf, Jacob D." userId="05576282-d74a-4647-9cd1-42b570626f82" providerId="ADAL" clId="{F2AC56B8-7680-47F3-B49E-969D71BDEC42}" dt="2022-12-02T04:00:22.499" v="962" actId="20577"/>
        <pc:sldMkLst>
          <pc:docMk/>
          <pc:sldMk cId="859737793" sldId="367"/>
        </pc:sldMkLst>
        <pc:spChg chg="mod">
          <ac:chgData name="Wolf, Jacob D." userId="05576282-d74a-4647-9cd1-42b570626f82" providerId="ADAL" clId="{F2AC56B8-7680-47F3-B49E-969D71BDEC42}" dt="2022-12-02T04:00:22.499" v="962" actId="20577"/>
          <ac:spMkLst>
            <pc:docMk/>
            <pc:sldMk cId="859737793" sldId="367"/>
            <ac:spMk id="2" creationId="{8C82C277-BB88-A49B-3D91-9F876592B064}"/>
          </ac:spMkLst>
        </pc:spChg>
      </pc:sldChg>
      <pc:sldChg chg="modSp mod">
        <pc:chgData name="Wolf, Jacob D." userId="05576282-d74a-4647-9cd1-42b570626f82" providerId="ADAL" clId="{F2AC56B8-7680-47F3-B49E-969D71BDEC42}" dt="2022-12-02T18:16:24.930" v="1791" actId="404"/>
        <pc:sldMkLst>
          <pc:docMk/>
          <pc:sldMk cId="2777099353" sldId="373"/>
        </pc:sldMkLst>
        <pc:graphicFrameChg chg="mod modGraphic">
          <ac:chgData name="Wolf, Jacob D." userId="05576282-d74a-4647-9cd1-42b570626f82" providerId="ADAL" clId="{F2AC56B8-7680-47F3-B49E-969D71BDEC42}" dt="2022-12-02T18:16:24.930" v="1791" actId="404"/>
          <ac:graphicFrameMkLst>
            <pc:docMk/>
            <pc:sldMk cId="2777099353" sldId="373"/>
            <ac:graphicFrameMk id="4" creationId="{7549B269-821C-EE1F-AD75-0D9C2766C1A6}"/>
          </ac:graphicFrameMkLst>
        </pc:graphicFrameChg>
      </pc:sldChg>
      <pc:sldChg chg="modSp mod">
        <pc:chgData name="Wolf, Jacob D." userId="05576282-d74a-4647-9cd1-42b570626f82" providerId="ADAL" clId="{F2AC56B8-7680-47F3-B49E-969D71BDEC42}" dt="2022-12-02T03:56:39.569" v="910" actId="20577"/>
        <pc:sldMkLst>
          <pc:docMk/>
          <pc:sldMk cId="1345143604" sldId="377"/>
        </pc:sldMkLst>
        <pc:spChg chg="mod">
          <ac:chgData name="Wolf, Jacob D." userId="05576282-d74a-4647-9cd1-42b570626f82" providerId="ADAL" clId="{F2AC56B8-7680-47F3-B49E-969D71BDEC42}" dt="2022-12-02T03:56:39.569" v="910" actId="20577"/>
          <ac:spMkLst>
            <pc:docMk/>
            <pc:sldMk cId="1345143604" sldId="377"/>
            <ac:spMk id="2" creationId="{53A43FA7-FD8E-2335-24DE-FF154B7ECAF3}"/>
          </ac:spMkLst>
        </pc:spChg>
        <pc:spChg chg="mod">
          <ac:chgData name="Wolf, Jacob D." userId="05576282-d74a-4647-9cd1-42b570626f82" providerId="ADAL" clId="{F2AC56B8-7680-47F3-B49E-969D71BDEC42}" dt="2022-12-02T03:55:52.071" v="887" actId="27636"/>
          <ac:spMkLst>
            <pc:docMk/>
            <pc:sldMk cId="1345143604" sldId="377"/>
            <ac:spMk id="4" creationId="{F6AF36D5-009C-B44D-C179-198308FB7B85}"/>
          </ac:spMkLst>
        </pc:spChg>
      </pc:sldChg>
      <pc:sldChg chg="modSp mod">
        <pc:chgData name="Wolf, Jacob D." userId="05576282-d74a-4647-9cd1-42b570626f82" providerId="ADAL" clId="{F2AC56B8-7680-47F3-B49E-969D71BDEC42}" dt="2022-12-02T18:31:48.381" v="2101" actId="122"/>
        <pc:sldMkLst>
          <pc:docMk/>
          <pc:sldMk cId="1828424234" sldId="380"/>
        </pc:sldMkLst>
        <pc:graphicFrameChg chg="modGraphic">
          <ac:chgData name="Wolf, Jacob D." userId="05576282-d74a-4647-9cd1-42b570626f82" providerId="ADAL" clId="{F2AC56B8-7680-47F3-B49E-969D71BDEC42}" dt="2022-12-02T18:31:48.381" v="2101" actId="122"/>
          <ac:graphicFrameMkLst>
            <pc:docMk/>
            <pc:sldMk cId="1828424234" sldId="380"/>
            <ac:graphicFrameMk id="4" creationId="{7278A88D-20AB-BAD4-1CFF-724140B14F52}"/>
          </ac:graphicFrameMkLst>
        </pc:graphicFrameChg>
      </pc:sldChg>
      <pc:sldChg chg="modSp mod">
        <pc:chgData name="Wolf, Jacob D." userId="05576282-d74a-4647-9cd1-42b570626f82" providerId="ADAL" clId="{F2AC56B8-7680-47F3-B49E-969D71BDEC42}" dt="2022-12-02T18:29:56.388" v="2096" actId="14734"/>
        <pc:sldMkLst>
          <pc:docMk/>
          <pc:sldMk cId="2830311676" sldId="381"/>
        </pc:sldMkLst>
        <pc:graphicFrameChg chg="modGraphic">
          <ac:chgData name="Wolf, Jacob D." userId="05576282-d74a-4647-9cd1-42b570626f82" providerId="ADAL" clId="{F2AC56B8-7680-47F3-B49E-969D71BDEC42}" dt="2022-12-02T18:29:56.388" v="2096" actId="14734"/>
          <ac:graphicFrameMkLst>
            <pc:docMk/>
            <pc:sldMk cId="2830311676" sldId="381"/>
            <ac:graphicFrameMk id="4" creationId="{1A659F32-1FA8-2913-485A-BBB8544A0C7F}"/>
          </ac:graphicFrameMkLst>
        </pc:graphicFrameChg>
      </pc:sldChg>
      <pc:sldChg chg="addSp delSp modSp mod">
        <pc:chgData name="Wolf, Jacob D." userId="05576282-d74a-4647-9cd1-42b570626f82" providerId="ADAL" clId="{F2AC56B8-7680-47F3-B49E-969D71BDEC42}" dt="2022-12-02T18:22:47.999" v="1986"/>
        <pc:sldMkLst>
          <pc:docMk/>
          <pc:sldMk cId="3481050016" sldId="385"/>
        </pc:sldMkLst>
        <pc:picChg chg="add del mod">
          <ac:chgData name="Wolf, Jacob D." userId="05576282-d74a-4647-9cd1-42b570626f82" providerId="ADAL" clId="{F2AC56B8-7680-47F3-B49E-969D71BDEC42}" dt="2022-12-02T18:22:47.999" v="1986"/>
          <ac:picMkLst>
            <pc:docMk/>
            <pc:sldMk cId="3481050016" sldId="385"/>
            <ac:picMk id="3" creationId="{58BF65ED-3D61-FC81-FA1C-A7F0678A868C}"/>
          </ac:picMkLst>
        </pc:picChg>
        <pc:picChg chg="mod">
          <ac:chgData name="Wolf, Jacob D." userId="05576282-d74a-4647-9cd1-42b570626f82" providerId="ADAL" clId="{F2AC56B8-7680-47F3-B49E-969D71BDEC42}" dt="2022-12-02T18:22:45.049" v="1984" actId="1035"/>
          <ac:picMkLst>
            <pc:docMk/>
            <pc:sldMk cId="3481050016" sldId="385"/>
            <ac:picMk id="4" creationId="{1D929F99-5146-D849-5578-6F4D553F2740}"/>
          </ac:picMkLst>
        </pc:picChg>
      </pc:sldChg>
      <pc:sldChg chg="addSp modSp mod">
        <pc:chgData name="Wolf, Jacob D." userId="05576282-d74a-4647-9cd1-42b570626f82" providerId="ADAL" clId="{F2AC56B8-7680-47F3-B49E-969D71BDEC42}" dt="2022-12-02T18:32:17.394" v="2112" actId="20577"/>
        <pc:sldMkLst>
          <pc:docMk/>
          <pc:sldMk cId="2938871396" sldId="390"/>
        </pc:sldMkLst>
        <pc:spChg chg="mod">
          <ac:chgData name="Wolf, Jacob D." userId="05576282-d74a-4647-9cd1-42b570626f82" providerId="ADAL" clId="{F2AC56B8-7680-47F3-B49E-969D71BDEC42}" dt="2022-12-02T18:00:01.365" v="1608" actId="20577"/>
          <ac:spMkLst>
            <pc:docMk/>
            <pc:sldMk cId="2938871396" sldId="390"/>
            <ac:spMk id="2" creationId="{87D1DBCD-9B43-FF46-F6EF-A4F0B6574F81}"/>
          </ac:spMkLst>
        </pc:spChg>
        <pc:spChg chg="add mod">
          <ac:chgData name="Wolf, Jacob D." userId="05576282-d74a-4647-9cd1-42b570626f82" providerId="ADAL" clId="{F2AC56B8-7680-47F3-B49E-969D71BDEC42}" dt="2022-12-02T18:05:34.320" v="1675" actId="20577"/>
          <ac:spMkLst>
            <pc:docMk/>
            <pc:sldMk cId="2938871396" sldId="390"/>
            <ac:spMk id="5" creationId="{994BE661-B0EA-20D6-4951-6A6BFF78623A}"/>
          </ac:spMkLst>
        </pc:spChg>
        <pc:graphicFrameChg chg="mod modGraphic">
          <ac:chgData name="Wolf, Jacob D." userId="05576282-d74a-4647-9cd1-42b570626f82" providerId="ADAL" clId="{F2AC56B8-7680-47F3-B49E-969D71BDEC42}" dt="2022-12-02T18:32:17.394" v="2112" actId="20577"/>
          <ac:graphicFrameMkLst>
            <pc:docMk/>
            <pc:sldMk cId="2938871396" sldId="390"/>
            <ac:graphicFrameMk id="4" creationId="{7278A88D-20AB-BAD4-1CFF-724140B14F52}"/>
          </ac:graphicFrameMkLst>
        </pc:graphicFrameChg>
      </pc:sldChg>
      <pc:sldChg chg="del">
        <pc:chgData name="Wolf, Jacob D." userId="05576282-d74a-4647-9cd1-42b570626f82" providerId="ADAL" clId="{F2AC56B8-7680-47F3-B49E-969D71BDEC42}" dt="2022-12-02T18:23:44.140" v="2026" actId="47"/>
        <pc:sldMkLst>
          <pc:docMk/>
          <pc:sldMk cId="2425034673" sldId="391"/>
        </pc:sldMkLst>
      </pc:sldChg>
      <pc:sldChg chg="addSp delSp modSp add mod">
        <pc:chgData name="Wolf, Jacob D." userId="05576282-d74a-4647-9cd1-42b570626f82" providerId="ADAL" clId="{F2AC56B8-7680-47F3-B49E-969D71BDEC42}" dt="2022-12-02T18:23:29.124" v="2025" actId="20577"/>
        <pc:sldMkLst>
          <pc:docMk/>
          <pc:sldMk cId="2096433879" sldId="392"/>
        </pc:sldMkLst>
        <pc:spChg chg="mod">
          <ac:chgData name="Wolf, Jacob D." userId="05576282-d74a-4647-9cd1-42b570626f82" providerId="ADAL" clId="{F2AC56B8-7680-47F3-B49E-969D71BDEC42}" dt="2022-12-02T18:23:29.124" v="2025" actId="20577"/>
          <ac:spMkLst>
            <pc:docMk/>
            <pc:sldMk cId="2096433879" sldId="392"/>
            <ac:spMk id="2" creationId="{62726184-7C76-B17F-60B5-744321EDC831}"/>
          </ac:spMkLst>
        </pc:spChg>
        <pc:spChg chg="add del mod">
          <ac:chgData name="Wolf, Jacob D." userId="05576282-d74a-4647-9cd1-42b570626f82" providerId="ADAL" clId="{F2AC56B8-7680-47F3-B49E-969D71BDEC42}" dt="2022-12-02T18:23:25.306" v="2014" actId="478"/>
          <ac:spMkLst>
            <pc:docMk/>
            <pc:sldMk cId="2096433879" sldId="392"/>
            <ac:spMk id="7" creationId="{86DC0119-5459-9BD6-1853-8A3DFEBA44FD}"/>
          </ac:spMkLst>
        </pc:spChg>
        <pc:picChg chg="add mod">
          <ac:chgData name="Wolf, Jacob D." userId="05576282-d74a-4647-9cd1-42b570626f82" providerId="ADAL" clId="{F2AC56B8-7680-47F3-B49E-969D71BDEC42}" dt="2022-12-02T18:23:19.401" v="2012" actId="1076"/>
          <ac:picMkLst>
            <pc:docMk/>
            <pc:sldMk cId="2096433879" sldId="392"/>
            <ac:picMk id="3" creationId="{AAA309B9-61CA-B90F-BE2E-C4A7EF5F8F30}"/>
          </ac:picMkLst>
        </pc:picChg>
        <pc:picChg chg="del">
          <ac:chgData name="Wolf, Jacob D." userId="05576282-d74a-4647-9cd1-42b570626f82" providerId="ADAL" clId="{F2AC56B8-7680-47F3-B49E-969D71BDEC42}" dt="2022-12-02T18:23:22.198" v="2013" actId="478"/>
          <ac:picMkLst>
            <pc:docMk/>
            <pc:sldMk cId="2096433879" sldId="392"/>
            <ac:picMk id="4" creationId="{1D929F99-5146-D849-5578-6F4D553F2740}"/>
          </ac:picMkLst>
        </pc:picChg>
      </pc:sldChg>
      <pc:sldChg chg="addSp modSp add del">
        <pc:chgData name="Wolf, Jacob D." userId="05576282-d74a-4647-9cd1-42b570626f82" providerId="ADAL" clId="{F2AC56B8-7680-47F3-B49E-969D71BDEC42}" dt="2022-12-02T18:22:37.277" v="1954" actId="47"/>
        <pc:sldMkLst>
          <pc:docMk/>
          <pc:sldMk cId="2385939507" sldId="392"/>
        </pc:sldMkLst>
        <pc:picChg chg="add mod">
          <ac:chgData name="Wolf, Jacob D." userId="05576282-d74a-4647-9cd1-42b570626f82" providerId="ADAL" clId="{F2AC56B8-7680-47F3-B49E-969D71BDEC42}" dt="2022-12-02T18:22:32.051" v="1953"/>
          <ac:picMkLst>
            <pc:docMk/>
            <pc:sldMk cId="2385939507" sldId="392"/>
            <ac:picMk id="3" creationId="{51DD8BDA-AD3B-0078-CF93-ED5D93DD82F2}"/>
          </ac:picMkLst>
        </pc:picChg>
      </pc:sldChg>
    </pc:docChg>
  </pc:docChgLst>
  <pc:docChgLst>
    <pc:chgData name="Astrup, Dylan J." userId="S::astrupd@my.erau.edu::56b1825f-da8e-4cf8-aad7-60ebaa314d46" providerId="AD" clId="Web-{9F5D7EA2-F904-4DC5-A60E-2DEFCF4F7239}"/>
    <pc:docChg chg="modSld">
      <pc:chgData name="Astrup, Dylan J." userId="S::astrupd@my.erau.edu::56b1825f-da8e-4cf8-aad7-60ebaa314d46" providerId="AD" clId="Web-{9F5D7EA2-F904-4DC5-A60E-2DEFCF4F7239}" dt="2022-10-07T19:21:04.700" v="5" actId="1076"/>
      <pc:docMkLst>
        <pc:docMk/>
      </pc:docMkLst>
      <pc:sldChg chg="modSp">
        <pc:chgData name="Astrup, Dylan J." userId="S::astrupd@my.erau.edu::56b1825f-da8e-4cf8-aad7-60ebaa314d46" providerId="AD" clId="Web-{9F5D7EA2-F904-4DC5-A60E-2DEFCF4F7239}" dt="2022-10-07T19:21:04.700" v="5" actId="1076"/>
        <pc:sldMkLst>
          <pc:docMk/>
          <pc:sldMk cId="3575488815" sldId="272"/>
        </pc:sldMkLst>
        <pc:picChg chg="mod">
          <ac:chgData name="Astrup, Dylan J." userId="S::astrupd@my.erau.edu::56b1825f-da8e-4cf8-aad7-60ebaa314d46" providerId="AD" clId="Web-{9F5D7EA2-F904-4DC5-A60E-2DEFCF4F7239}" dt="2022-10-07T19:21:04.700" v="5" actId="1076"/>
          <ac:picMkLst>
            <pc:docMk/>
            <pc:sldMk cId="3575488815" sldId="272"/>
            <ac:picMk id="4" creationId="{DD02AC77-CB80-6C95-BD15-603B028D1522}"/>
          </ac:picMkLst>
        </pc:picChg>
      </pc:sldChg>
      <pc:sldChg chg="modSp mod modClrScheme chgLayout">
        <pc:chgData name="Astrup, Dylan J." userId="S::astrupd@my.erau.edu::56b1825f-da8e-4cf8-aad7-60ebaa314d46" providerId="AD" clId="Web-{9F5D7EA2-F904-4DC5-A60E-2DEFCF4F7239}" dt="2022-10-07T19:15:42.286" v="4" actId="1076"/>
        <pc:sldMkLst>
          <pc:docMk/>
          <pc:sldMk cId="2080246197" sldId="296"/>
        </pc:sldMkLst>
        <pc:spChg chg="mod ord">
          <ac:chgData name="Astrup, Dylan J." userId="S::astrupd@my.erau.edu::56b1825f-da8e-4cf8-aad7-60ebaa314d46" providerId="AD" clId="Web-{9F5D7EA2-F904-4DC5-A60E-2DEFCF4F7239}" dt="2022-10-07T19:15:28.614" v="2"/>
          <ac:spMkLst>
            <pc:docMk/>
            <pc:sldMk cId="2080246197" sldId="296"/>
            <ac:spMk id="2" creationId="{3656AE75-DCDC-7800-A51B-832B0685903A}"/>
          </ac:spMkLst>
        </pc:spChg>
        <pc:spChg chg="mod">
          <ac:chgData name="Astrup, Dylan J." userId="S::astrupd@my.erau.edu::56b1825f-da8e-4cf8-aad7-60ebaa314d46" providerId="AD" clId="Web-{9F5D7EA2-F904-4DC5-A60E-2DEFCF4F7239}" dt="2022-10-07T19:15:42.286" v="4" actId="1076"/>
          <ac:spMkLst>
            <pc:docMk/>
            <pc:sldMk cId="2080246197" sldId="296"/>
            <ac:spMk id="15" creationId="{AD9BF8E6-8D01-0DAC-0601-3A9A1D173283}"/>
          </ac:spMkLst>
        </pc:spChg>
        <pc:picChg chg="mod ord">
          <ac:chgData name="Astrup, Dylan J." userId="S::astrupd@my.erau.edu::56b1825f-da8e-4cf8-aad7-60ebaa314d46" providerId="AD" clId="Web-{9F5D7EA2-F904-4DC5-A60E-2DEFCF4F7239}" dt="2022-10-07T19:15:33.848" v="3" actId="1076"/>
          <ac:picMkLst>
            <pc:docMk/>
            <pc:sldMk cId="2080246197" sldId="296"/>
            <ac:picMk id="9" creationId="{915C4A73-B53F-7BDE-0F2A-555BF293A9CE}"/>
          </ac:picMkLst>
        </pc:picChg>
      </pc:sldChg>
    </pc:docChg>
  </pc:docChgLst>
  <pc:docChgLst>
    <pc:chgData name="Berson, Titan R." userId="b095c4ac-d937-49ad-8eb7-8da13456c348" providerId="ADAL" clId="{8E2E60C5-B5D8-4728-8409-59E2C6DBD61F}"/>
    <pc:docChg chg="undo custSel addSld delSld modSld sldOrd">
      <pc:chgData name="Berson, Titan R." userId="b095c4ac-d937-49ad-8eb7-8da13456c348" providerId="ADAL" clId="{8E2E60C5-B5D8-4728-8409-59E2C6DBD61F}" dt="2022-10-12T03:30:21.379" v="7045" actId="1076"/>
      <pc:docMkLst>
        <pc:docMk/>
      </pc:docMkLst>
      <pc:sldChg chg="modSp">
        <pc:chgData name="Berson, Titan R." userId="b095c4ac-d937-49ad-8eb7-8da13456c348" providerId="ADAL" clId="{8E2E60C5-B5D8-4728-8409-59E2C6DBD61F}" dt="2022-10-06T20:51:01.130" v="4400" actId="33524"/>
        <pc:sldMkLst>
          <pc:docMk/>
          <pc:sldMk cId="1547911601" sldId="257"/>
        </pc:sldMkLst>
        <pc:graphicFrameChg chg="mod">
          <ac:chgData name="Berson, Titan R." userId="b095c4ac-d937-49ad-8eb7-8da13456c348" providerId="ADAL" clId="{8E2E60C5-B5D8-4728-8409-59E2C6DBD61F}" dt="2022-10-06T20:51:01.130" v="4400" actId="33524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modSp">
        <pc:chgData name="Berson, Titan R." userId="b095c4ac-d937-49ad-8eb7-8da13456c348" providerId="ADAL" clId="{8E2E60C5-B5D8-4728-8409-59E2C6DBD61F}" dt="2022-10-06T20:35:10.715" v="4331" actId="20577"/>
        <pc:sldMkLst>
          <pc:docMk/>
          <pc:sldMk cId="1532259804" sldId="259"/>
        </pc:sldMkLst>
        <pc:graphicFrameChg chg="mod">
          <ac:chgData name="Berson, Titan R." userId="b095c4ac-d937-49ad-8eb7-8da13456c348" providerId="ADAL" clId="{8E2E60C5-B5D8-4728-8409-59E2C6DBD61F}" dt="2022-10-06T20:35:10.715" v="4331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modSp mod ord">
        <pc:chgData name="Berson, Titan R." userId="b095c4ac-d937-49ad-8eb7-8da13456c348" providerId="ADAL" clId="{8E2E60C5-B5D8-4728-8409-59E2C6DBD61F}" dt="2022-10-06T20:39:35.024" v="4333"/>
        <pc:sldMkLst>
          <pc:docMk/>
          <pc:sldMk cId="3978656310" sldId="261"/>
        </pc:sldMkLst>
        <pc:spChg chg="mod">
          <ac:chgData name="Berson, Titan R." userId="b095c4ac-d937-49ad-8eb7-8da13456c348" providerId="ADAL" clId="{8E2E60C5-B5D8-4728-8409-59E2C6DBD61F}" dt="2022-10-03T20:29:00.580" v="3076" actId="20577"/>
          <ac:spMkLst>
            <pc:docMk/>
            <pc:sldMk cId="3978656310" sldId="261"/>
            <ac:spMk id="2" creationId="{92F520C3-F7DB-5319-AF54-F93C587FA6F9}"/>
          </ac:spMkLst>
        </pc:spChg>
        <pc:picChg chg="mod">
          <ac:chgData name="Berson, Titan R." userId="b095c4ac-d937-49ad-8eb7-8da13456c348" providerId="ADAL" clId="{8E2E60C5-B5D8-4728-8409-59E2C6DBD61F}" dt="2022-10-03T20:29:05.317" v="3077" actId="14100"/>
          <ac:picMkLst>
            <pc:docMk/>
            <pc:sldMk cId="3978656310" sldId="261"/>
            <ac:picMk id="5" creationId="{682D10F2-DD06-B11C-2B42-E6981944B63A}"/>
          </ac:picMkLst>
        </pc:picChg>
      </pc:sldChg>
      <pc:sldChg chg="del">
        <pc:chgData name="Berson, Titan R." userId="b095c4ac-d937-49ad-8eb7-8da13456c348" providerId="ADAL" clId="{8E2E60C5-B5D8-4728-8409-59E2C6DBD61F}" dt="2022-10-03T20:31:21.765" v="3206" actId="2696"/>
        <pc:sldMkLst>
          <pc:docMk/>
          <pc:sldMk cId="3221376499" sldId="262"/>
        </pc:sldMkLst>
      </pc:sldChg>
      <pc:sldChg chg="addSp delSp modSp mod">
        <pc:chgData name="Berson, Titan R." userId="b095c4ac-d937-49ad-8eb7-8da13456c348" providerId="ADAL" clId="{8E2E60C5-B5D8-4728-8409-59E2C6DBD61F}" dt="2022-10-11T00:05:14.757" v="6340" actId="20577"/>
        <pc:sldMkLst>
          <pc:docMk/>
          <pc:sldMk cId="1914894079" sldId="263"/>
        </pc:sldMkLst>
        <pc:spChg chg="mod">
          <ac:chgData name="Berson, Titan R." userId="b095c4ac-d937-49ad-8eb7-8da13456c348" providerId="ADAL" clId="{8E2E60C5-B5D8-4728-8409-59E2C6DBD61F}" dt="2022-10-11T00:05:14.757" v="6340" actId="20577"/>
          <ac:spMkLst>
            <pc:docMk/>
            <pc:sldMk cId="1914894079" sldId="263"/>
            <ac:spMk id="2" creationId="{87F3789B-0BFF-F801-4111-DC39734241A3}"/>
          </ac:spMkLst>
        </pc:spChg>
        <pc:spChg chg="del mod">
          <ac:chgData name="Berson, Titan R." userId="b095c4ac-d937-49ad-8eb7-8da13456c348" providerId="ADAL" clId="{8E2E60C5-B5D8-4728-8409-59E2C6DBD61F}" dt="2022-09-30T16:39:54.934" v="88" actId="1032"/>
          <ac:spMkLst>
            <pc:docMk/>
            <pc:sldMk cId="1914894079" sldId="263"/>
            <ac:spMk id="3" creationId="{6D9CDA96-8E64-771D-9022-D72722D7E677}"/>
          </ac:spMkLst>
        </pc:spChg>
        <pc:spChg chg="add del mod">
          <ac:chgData name="Berson, Titan R." userId="b095c4ac-d937-49ad-8eb7-8da13456c348" providerId="ADAL" clId="{8E2E60C5-B5D8-4728-8409-59E2C6DBD61F}" dt="2022-10-06T21:33:22.717" v="4564" actId="1032"/>
          <ac:spMkLst>
            <pc:docMk/>
            <pc:sldMk cId="1914894079" sldId="263"/>
            <ac:spMk id="5" creationId="{40B16133-9575-196C-C5A0-E537418C7956}"/>
          </ac:spMkLst>
        </pc:spChg>
        <pc:spChg chg="add mod">
          <ac:chgData name="Berson, Titan R." userId="b095c4ac-d937-49ad-8eb7-8da13456c348" providerId="ADAL" clId="{8E2E60C5-B5D8-4728-8409-59E2C6DBD61F}" dt="2022-10-06T21:56:26.861" v="4843" actId="20577"/>
          <ac:spMkLst>
            <pc:docMk/>
            <pc:sldMk cId="1914894079" sldId="263"/>
            <ac:spMk id="8" creationId="{7D3BEE5E-B02B-C6D6-3DF4-639AA26C5168}"/>
          </ac:spMkLst>
        </pc:spChg>
        <pc:graphicFrameChg chg="add del mod modGraphic">
          <ac:chgData name="Berson, Titan R." userId="b095c4ac-d937-49ad-8eb7-8da13456c348" providerId="ADAL" clId="{8E2E60C5-B5D8-4728-8409-59E2C6DBD61F}" dt="2022-10-06T21:32:05.532" v="4441" actId="478"/>
          <ac:graphicFrameMkLst>
            <pc:docMk/>
            <pc:sldMk cId="1914894079" sldId="263"/>
            <ac:graphicFrameMk id="4" creationId="{1FFB1977-A621-2FDE-B4F7-B9745F7E1205}"/>
          </ac:graphicFrameMkLst>
        </pc:graphicFrameChg>
        <pc:graphicFrameChg chg="add del mod modGraphic">
          <ac:chgData name="Berson, Titan R." userId="b095c4ac-d937-49ad-8eb7-8da13456c348" providerId="ADAL" clId="{8E2E60C5-B5D8-4728-8409-59E2C6DBD61F}" dt="2022-10-06T21:41:37.410" v="4573" actId="478"/>
          <ac:graphicFrameMkLst>
            <pc:docMk/>
            <pc:sldMk cId="1914894079" sldId="263"/>
            <ac:graphicFrameMk id="6" creationId="{D5EEC322-A37A-7B3B-740A-CE8A323CCBD9}"/>
          </ac:graphicFrameMkLst>
        </pc:graphicFrameChg>
      </pc:sldChg>
      <pc:sldChg chg="modSp del mod">
        <pc:chgData name="Berson, Titan R." userId="b095c4ac-d937-49ad-8eb7-8da13456c348" providerId="ADAL" clId="{8E2E60C5-B5D8-4728-8409-59E2C6DBD61F}" dt="2022-10-03T20:44:06.712" v="3459" actId="2696"/>
        <pc:sldMkLst>
          <pc:docMk/>
          <pc:sldMk cId="2579320509" sldId="264"/>
        </pc:sldMkLst>
        <pc:spChg chg="mod">
          <ac:chgData name="Berson, Titan R." userId="b095c4ac-d937-49ad-8eb7-8da13456c348" providerId="ADAL" clId="{8E2E60C5-B5D8-4728-8409-59E2C6DBD61F}" dt="2022-10-01T20:43:15.337" v="3047" actId="20577"/>
          <ac:spMkLst>
            <pc:docMk/>
            <pc:sldMk cId="2579320509" sldId="264"/>
            <ac:spMk id="3" creationId="{B68E05C4-3229-1C39-A925-946F2E1BB741}"/>
          </ac:spMkLst>
        </pc:spChg>
      </pc:sldChg>
      <pc:sldChg chg="del">
        <pc:chgData name="Berson, Titan R." userId="b095c4ac-d937-49ad-8eb7-8da13456c348" providerId="ADAL" clId="{8E2E60C5-B5D8-4728-8409-59E2C6DBD61F}" dt="2022-10-06T20:47:17.857" v="4399" actId="2696"/>
        <pc:sldMkLst>
          <pc:docMk/>
          <pc:sldMk cId="280463012" sldId="265"/>
        </pc:sldMkLst>
      </pc:sldChg>
      <pc:sldChg chg="modSp mod ord modClrScheme chgLayout">
        <pc:chgData name="Berson, Titan R." userId="b095c4ac-d937-49ad-8eb7-8da13456c348" providerId="ADAL" clId="{8E2E60C5-B5D8-4728-8409-59E2C6DBD61F}" dt="2022-10-11T22:53:01.349" v="6995" actId="700"/>
        <pc:sldMkLst>
          <pc:docMk/>
          <pc:sldMk cId="3360240741" sldId="268"/>
        </pc:sldMkLst>
        <pc:spChg chg="mod ord">
          <ac:chgData name="Berson, Titan R." userId="b095c4ac-d937-49ad-8eb7-8da13456c348" providerId="ADAL" clId="{8E2E60C5-B5D8-4728-8409-59E2C6DBD61F}" dt="2022-10-11T22:53:01.349" v="6995" actId="700"/>
          <ac:spMkLst>
            <pc:docMk/>
            <pc:sldMk cId="3360240741" sldId="268"/>
            <ac:spMk id="2" creationId="{C060B360-4A64-91C9-BA24-F7C286880072}"/>
          </ac:spMkLst>
        </pc:spChg>
        <pc:picChg chg="mod ord">
          <ac:chgData name="Berson, Titan R." userId="b095c4ac-d937-49ad-8eb7-8da13456c348" providerId="ADAL" clId="{8E2E60C5-B5D8-4728-8409-59E2C6DBD61F}" dt="2022-10-11T22:53:01.349" v="6995" actId="700"/>
          <ac:picMkLst>
            <pc:docMk/>
            <pc:sldMk cId="3360240741" sldId="268"/>
            <ac:picMk id="6" creationId="{5EB8F6F3-487D-D504-AED5-CEE5F6ABDC85}"/>
          </ac:picMkLst>
        </pc:picChg>
      </pc:sldChg>
      <pc:sldChg chg="addSp modSp mod">
        <pc:chgData name="Berson, Titan R." userId="b095c4ac-d937-49ad-8eb7-8da13456c348" providerId="ADAL" clId="{8E2E60C5-B5D8-4728-8409-59E2C6DBD61F}" dt="2022-10-06T21:02:26.888" v="4440" actId="255"/>
        <pc:sldMkLst>
          <pc:docMk/>
          <pc:sldMk cId="3724009850" sldId="270"/>
        </pc:sldMkLst>
        <pc:spChg chg="mod">
          <ac:chgData name="Berson, Titan R." userId="b095c4ac-d937-49ad-8eb7-8da13456c348" providerId="ADAL" clId="{8E2E60C5-B5D8-4728-8409-59E2C6DBD61F}" dt="2022-10-03T20:29:23.139" v="3097" actId="5793"/>
          <ac:spMkLst>
            <pc:docMk/>
            <pc:sldMk cId="3724009850" sldId="270"/>
            <ac:spMk id="2" creationId="{630E1806-25D6-BF18-AE46-82F384B4AC53}"/>
          </ac:spMkLst>
        </pc:spChg>
        <pc:spChg chg="add mod">
          <ac:chgData name="Berson, Titan R." userId="b095c4ac-d937-49ad-8eb7-8da13456c348" providerId="ADAL" clId="{8E2E60C5-B5D8-4728-8409-59E2C6DBD61F}" dt="2022-10-06T21:02:26.888" v="4440" actId="255"/>
          <ac:spMkLst>
            <pc:docMk/>
            <pc:sldMk cId="3724009850" sldId="270"/>
            <ac:spMk id="6" creationId="{A28CCD0B-6584-74E4-BE13-8782E7CB57AA}"/>
          </ac:spMkLst>
        </pc:spChg>
      </pc:sldChg>
      <pc:sldChg chg="modSp del mod">
        <pc:chgData name="Berson, Titan R." userId="b095c4ac-d937-49ad-8eb7-8da13456c348" providerId="ADAL" clId="{8E2E60C5-B5D8-4728-8409-59E2C6DBD61F}" dt="2022-10-06T20:24:51.678" v="3914" actId="2696"/>
        <pc:sldMkLst>
          <pc:docMk/>
          <pc:sldMk cId="191607916" sldId="271"/>
        </pc:sldMkLst>
        <pc:spChg chg="mod">
          <ac:chgData name="Berson, Titan R." userId="b095c4ac-d937-49ad-8eb7-8da13456c348" providerId="ADAL" clId="{8E2E60C5-B5D8-4728-8409-59E2C6DBD61F}" dt="2022-10-03T20:30:39.153" v="3205" actId="20577"/>
          <ac:spMkLst>
            <pc:docMk/>
            <pc:sldMk cId="191607916" sldId="271"/>
            <ac:spMk id="2" creationId="{00F266F9-9C7F-0B6B-FF2A-CA691934BD0C}"/>
          </ac:spMkLst>
        </pc:spChg>
      </pc:sldChg>
      <pc:sldChg chg="addSp modSp mod">
        <pc:chgData name="Berson, Titan R." userId="b095c4ac-d937-49ad-8eb7-8da13456c348" providerId="ADAL" clId="{8E2E60C5-B5D8-4728-8409-59E2C6DBD61F}" dt="2022-10-06T20:59:41.852" v="4436" actId="1076"/>
        <pc:sldMkLst>
          <pc:docMk/>
          <pc:sldMk cId="1370572748" sldId="273"/>
        </pc:sldMkLst>
        <pc:spChg chg="add mod">
          <ac:chgData name="Berson, Titan R." userId="b095c4ac-d937-49ad-8eb7-8da13456c348" providerId="ADAL" clId="{8E2E60C5-B5D8-4728-8409-59E2C6DBD61F}" dt="2022-10-06T20:58:44.973" v="4407" actId="1076"/>
          <ac:spMkLst>
            <pc:docMk/>
            <pc:sldMk cId="1370572748" sldId="273"/>
            <ac:spMk id="3" creationId="{BFE186CB-EBBE-FC95-626C-BE68B34A2FD9}"/>
          </ac:spMkLst>
        </pc:spChg>
        <pc:spChg chg="add mod">
          <ac:chgData name="Berson, Titan R." userId="b095c4ac-d937-49ad-8eb7-8da13456c348" providerId="ADAL" clId="{8E2E60C5-B5D8-4728-8409-59E2C6DBD61F}" dt="2022-10-06T20:59:41.852" v="4436" actId="1076"/>
          <ac:spMkLst>
            <pc:docMk/>
            <pc:sldMk cId="1370572748" sldId="273"/>
            <ac:spMk id="6" creationId="{D59FC1B8-B01A-355B-2625-C10098413BBD}"/>
          </ac:spMkLst>
        </pc:spChg>
        <pc:picChg chg="mod">
          <ac:chgData name="Berson, Titan R." userId="b095c4ac-d937-49ad-8eb7-8da13456c348" providerId="ADAL" clId="{8E2E60C5-B5D8-4728-8409-59E2C6DBD61F}" dt="2022-10-06T20:58:05.342" v="4404" actId="1076"/>
          <ac:picMkLst>
            <pc:docMk/>
            <pc:sldMk cId="1370572748" sldId="273"/>
            <ac:picMk id="5" creationId="{983302AE-08F3-BC9C-E6C1-4B9A9232F343}"/>
          </ac:picMkLst>
        </pc:picChg>
      </pc:sldChg>
      <pc:sldChg chg="del">
        <pc:chgData name="Berson, Titan R." userId="b095c4ac-d937-49ad-8eb7-8da13456c348" providerId="ADAL" clId="{8E2E60C5-B5D8-4728-8409-59E2C6DBD61F}" dt="2022-10-03T20:31:27.891" v="3207" actId="2696"/>
        <pc:sldMkLst>
          <pc:docMk/>
          <pc:sldMk cId="1433027046" sldId="274"/>
        </pc:sldMkLst>
      </pc:sldChg>
      <pc:sldChg chg="addSp delSp modSp mod">
        <pc:chgData name="Berson, Titan R." userId="b095c4ac-d937-49ad-8eb7-8da13456c348" providerId="ADAL" clId="{8E2E60C5-B5D8-4728-8409-59E2C6DBD61F}" dt="2022-10-03T20:38:47.163" v="3375" actId="20577"/>
        <pc:sldMkLst>
          <pc:docMk/>
          <pc:sldMk cId="3553592651" sldId="275"/>
        </pc:sldMkLst>
        <pc:spChg chg="mod">
          <ac:chgData name="Berson, Titan R." userId="b095c4ac-d937-49ad-8eb7-8da13456c348" providerId="ADAL" clId="{8E2E60C5-B5D8-4728-8409-59E2C6DBD61F}" dt="2022-10-03T20:38:47.163" v="3375" actId="20577"/>
          <ac:spMkLst>
            <pc:docMk/>
            <pc:sldMk cId="3553592651" sldId="275"/>
            <ac:spMk id="2" creationId="{3656AE75-DCDC-7800-A51B-832B0685903A}"/>
          </ac:spMkLst>
        </pc:spChg>
        <pc:spChg chg="del mod">
          <ac:chgData name="Berson, Titan R." userId="b095c4ac-d937-49ad-8eb7-8da13456c348" providerId="ADAL" clId="{8E2E60C5-B5D8-4728-8409-59E2C6DBD61F}" dt="2022-09-30T17:55:56.977" v="2624" actId="1032"/>
          <ac:spMkLst>
            <pc:docMk/>
            <pc:sldMk cId="3553592651" sldId="275"/>
            <ac:spMk id="3" creationId="{D3D89AB7-4E20-2CEB-28DB-7169EFA695AA}"/>
          </ac:spMkLst>
        </pc:spChg>
        <pc:graphicFrameChg chg="add mod modGraphic">
          <ac:chgData name="Berson, Titan R." userId="b095c4ac-d937-49ad-8eb7-8da13456c348" providerId="ADAL" clId="{8E2E60C5-B5D8-4728-8409-59E2C6DBD61F}" dt="2022-09-30T17:58:52.192" v="2679" actId="122"/>
          <ac:graphicFrameMkLst>
            <pc:docMk/>
            <pc:sldMk cId="3553592651" sldId="275"/>
            <ac:graphicFrameMk id="4" creationId="{1547A724-4C49-24FC-8CDF-291B6885E7BE}"/>
          </ac:graphicFrameMkLst>
        </pc:graphicFrameChg>
      </pc:sldChg>
      <pc:sldChg chg="del">
        <pc:chgData name="Berson, Titan R." userId="b095c4ac-d937-49ad-8eb7-8da13456c348" providerId="ADAL" clId="{8E2E60C5-B5D8-4728-8409-59E2C6DBD61F}" dt="2022-10-03T20:44:01.823" v="3458" actId="2696"/>
        <pc:sldMkLst>
          <pc:docMk/>
          <pc:sldMk cId="953805132" sldId="276"/>
        </pc:sldMkLst>
      </pc:sldChg>
      <pc:sldChg chg="addSp delSp modSp add mod">
        <pc:chgData name="Berson, Titan R." userId="b095c4ac-d937-49ad-8eb7-8da13456c348" providerId="ADAL" clId="{8E2E60C5-B5D8-4728-8409-59E2C6DBD61F}" dt="2022-09-30T16:51:28.375" v="371" actId="20577"/>
        <pc:sldMkLst>
          <pc:docMk/>
          <pc:sldMk cId="1313678804" sldId="277"/>
        </pc:sldMkLst>
        <pc:spChg chg="mod">
          <ac:chgData name="Berson, Titan R." userId="b095c4ac-d937-49ad-8eb7-8da13456c348" providerId="ADAL" clId="{8E2E60C5-B5D8-4728-8409-59E2C6DBD61F}" dt="2022-09-30T16:50:26.576" v="323" actId="20577"/>
          <ac:spMkLst>
            <pc:docMk/>
            <pc:sldMk cId="1313678804" sldId="277"/>
            <ac:spMk id="2" creationId="{87F3789B-0BFF-F801-4111-DC39734241A3}"/>
          </ac:spMkLst>
        </pc:spChg>
        <pc:spChg chg="del mod">
          <ac:chgData name="Berson, Titan R." userId="b095c4ac-d937-49ad-8eb7-8da13456c348" providerId="ADAL" clId="{8E2E60C5-B5D8-4728-8409-59E2C6DBD61F}" dt="2022-09-30T16:50:54.922" v="324" actId="1032"/>
          <ac:spMkLst>
            <pc:docMk/>
            <pc:sldMk cId="1313678804" sldId="277"/>
            <ac:spMk id="3" creationId="{6D9CDA96-8E64-771D-9022-D72722D7E677}"/>
          </ac:spMkLst>
        </pc:spChg>
        <pc:graphicFrameChg chg="add mod modGraphic">
          <ac:chgData name="Berson, Titan R." userId="b095c4ac-d937-49ad-8eb7-8da13456c348" providerId="ADAL" clId="{8E2E60C5-B5D8-4728-8409-59E2C6DBD61F}" dt="2022-09-30T16:51:28.375" v="371" actId="20577"/>
          <ac:graphicFrameMkLst>
            <pc:docMk/>
            <pc:sldMk cId="1313678804" sldId="277"/>
            <ac:graphicFrameMk id="4" creationId="{FDA416ED-BBD2-2E92-8480-5B26B1EF3666}"/>
          </ac:graphicFrameMkLst>
        </pc:graphicFrameChg>
      </pc:sldChg>
      <pc:sldChg chg="addSp modSp add mod ord modClrScheme chgLayout modNotesTx">
        <pc:chgData name="Berson, Titan R." userId="b095c4ac-d937-49ad-8eb7-8da13456c348" providerId="ADAL" clId="{8E2E60C5-B5D8-4728-8409-59E2C6DBD61F}" dt="2022-10-10T19:25:40.772" v="4844" actId="700"/>
        <pc:sldMkLst>
          <pc:docMk/>
          <pc:sldMk cId="1781692519" sldId="278"/>
        </pc:sldMkLst>
        <pc:spChg chg="mod ord">
          <ac:chgData name="Berson, Titan R." userId="b095c4ac-d937-49ad-8eb7-8da13456c348" providerId="ADAL" clId="{8E2E60C5-B5D8-4728-8409-59E2C6DBD61F}" dt="2022-10-10T19:25:40.772" v="4844" actId="700"/>
          <ac:spMkLst>
            <pc:docMk/>
            <pc:sldMk cId="1781692519" sldId="278"/>
            <ac:spMk id="2" creationId="{87F3789B-0BFF-F801-4111-DC39734241A3}"/>
          </ac:spMkLst>
        </pc:spChg>
        <pc:graphicFrameChg chg="add mod modGraphic">
          <ac:chgData name="Berson, Titan R." userId="b095c4ac-d937-49ad-8eb7-8da13456c348" providerId="ADAL" clId="{8E2E60C5-B5D8-4728-8409-59E2C6DBD61F}" dt="2022-09-30T17:08:49.830" v="838" actId="14100"/>
          <ac:graphicFrameMkLst>
            <pc:docMk/>
            <pc:sldMk cId="1781692519" sldId="278"/>
            <ac:graphicFrameMk id="3" creationId="{AC3EF966-5E24-2D6D-4131-B398540E5538}"/>
          </ac:graphicFrameMkLst>
        </pc:graphicFrameChg>
        <pc:graphicFrameChg chg="mod ord">
          <ac:chgData name="Berson, Titan R." userId="b095c4ac-d937-49ad-8eb7-8da13456c348" providerId="ADAL" clId="{8E2E60C5-B5D8-4728-8409-59E2C6DBD61F}" dt="2022-10-10T19:25:40.772" v="4844" actId="700"/>
          <ac:graphicFrameMkLst>
            <pc:docMk/>
            <pc:sldMk cId="1781692519" sldId="278"/>
            <ac:graphicFrameMk id="4" creationId="{FDA416ED-BBD2-2E92-8480-5B26B1EF3666}"/>
          </ac:graphicFrameMkLst>
        </pc:graphicFrameChg>
      </pc:sldChg>
      <pc:sldChg chg="addSp delSp modSp new del mod">
        <pc:chgData name="Berson, Titan R." userId="b095c4ac-d937-49ad-8eb7-8da13456c348" providerId="ADAL" clId="{8E2E60C5-B5D8-4728-8409-59E2C6DBD61F}" dt="2022-10-06T20:25:32.438" v="3915" actId="2696"/>
        <pc:sldMkLst>
          <pc:docMk/>
          <pc:sldMk cId="2057245058" sldId="279"/>
        </pc:sldMkLst>
        <pc:spChg chg="mod">
          <ac:chgData name="Berson, Titan R." userId="b095c4ac-d937-49ad-8eb7-8da13456c348" providerId="ADAL" clId="{8E2E60C5-B5D8-4728-8409-59E2C6DBD61F}" dt="2022-10-03T20:32:16.133" v="3271" actId="20577"/>
          <ac:spMkLst>
            <pc:docMk/>
            <pc:sldMk cId="2057245058" sldId="279"/>
            <ac:spMk id="2" creationId="{F6C31A09-B6FC-00D6-0BB6-F0EF92153ABA}"/>
          </ac:spMkLst>
        </pc:spChg>
        <pc:spChg chg="del">
          <ac:chgData name="Berson, Titan R." userId="b095c4ac-d937-49ad-8eb7-8da13456c348" providerId="ADAL" clId="{8E2E60C5-B5D8-4728-8409-59E2C6DBD61F}" dt="2022-09-30T17:23:25.753" v="1321" actId="22"/>
          <ac:spMkLst>
            <pc:docMk/>
            <pc:sldMk cId="2057245058" sldId="279"/>
            <ac:spMk id="3" creationId="{51A72802-7970-7A43-DD87-841C197BC512}"/>
          </ac:spMkLst>
        </pc:spChg>
        <pc:spChg chg="add mod">
          <ac:chgData name="Berson, Titan R." userId="b095c4ac-d937-49ad-8eb7-8da13456c348" providerId="ADAL" clId="{8E2E60C5-B5D8-4728-8409-59E2C6DBD61F}" dt="2022-09-30T17:27:07.174" v="1395" actId="20577"/>
          <ac:spMkLst>
            <pc:docMk/>
            <pc:sldMk cId="2057245058" sldId="279"/>
            <ac:spMk id="6" creationId="{DFC4D669-F1D6-9F8C-40A6-9FF7C1C7906A}"/>
          </ac:spMkLst>
        </pc:spChg>
        <pc:picChg chg="add mod ord">
          <ac:chgData name="Berson, Titan R." userId="b095c4ac-d937-49ad-8eb7-8da13456c348" providerId="ADAL" clId="{8E2E60C5-B5D8-4728-8409-59E2C6DBD61F}" dt="2022-09-30T17:25:08.480" v="1322" actId="14100"/>
          <ac:picMkLst>
            <pc:docMk/>
            <pc:sldMk cId="2057245058" sldId="279"/>
            <ac:picMk id="5" creationId="{4D2A4921-CC3C-A938-F18C-EA27C87ABB62}"/>
          </ac:picMkLst>
        </pc:picChg>
      </pc:sldChg>
      <pc:sldChg chg="addSp delSp modSp add mod ord modClrScheme chgLayout modNotesTx">
        <pc:chgData name="Berson, Titan R." userId="b095c4ac-d937-49ad-8eb7-8da13456c348" providerId="ADAL" clId="{8E2E60C5-B5D8-4728-8409-59E2C6DBD61F}" dt="2022-10-10T19:25:58.577" v="4845" actId="700"/>
        <pc:sldMkLst>
          <pc:docMk/>
          <pc:sldMk cId="2413989400" sldId="280"/>
        </pc:sldMkLst>
        <pc:spChg chg="mod ord">
          <ac:chgData name="Berson, Titan R." userId="b095c4ac-d937-49ad-8eb7-8da13456c348" providerId="ADAL" clId="{8E2E60C5-B5D8-4728-8409-59E2C6DBD61F}" dt="2022-10-10T19:25:58.577" v="4845" actId="700"/>
          <ac:spMkLst>
            <pc:docMk/>
            <pc:sldMk cId="2413989400" sldId="280"/>
            <ac:spMk id="2" creationId="{87F3789B-0BFF-F801-4111-DC39734241A3}"/>
          </ac:spMkLst>
        </pc:spChg>
        <pc:graphicFrameChg chg="del">
          <ac:chgData name="Berson, Titan R." userId="b095c4ac-d937-49ad-8eb7-8da13456c348" providerId="ADAL" clId="{8E2E60C5-B5D8-4728-8409-59E2C6DBD61F}" dt="2022-09-30T17:31:26.734" v="1461" actId="478"/>
          <ac:graphicFrameMkLst>
            <pc:docMk/>
            <pc:sldMk cId="2413989400" sldId="280"/>
            <ac:graphicFrameMk id="3" creationId="{AC3EF966-5E24-2D6D-4131-B398540E5538}"/>
          </ac:graphicFrameMkLst>
        </pc:graphicFrameChg>
        <pc:graphicFrameChg chg="mod ord">
          <ac:chgData name="Berson, Titan R." userId="b095c4ac-d937-49ad-8eb7-8da13456c348" providerId="ADAL" clId="{8E2E60C5-B5D8-4728-8409-59E2C6DBD61F}" dt="2022-10-10T19:25:58.577" v="4845" actId="700"/>
          <ac:graphicFrameMkLst>
            <pc:docMk/>
            <pc:sldMk cId="2413989400" sldId="280"/>
            <ac:graphicFrameMk id="4" creationId="{FDA416ED-BBD2-2E92-8480-5B26B1EF3666}"/>
          </ac:graphicFrameMkLst>
        </pc:graphicFrameChg>
        <pc:graphicFrameChg chg="add mod modGraphic">
          <ac:chgData name="Berson, Titan R." userId="b095c4ac-d937-49ad-8eb7-8da13456c348" providerId="ADAL" clId="{8E2E60C5-B5D8-4728-8409-59E2C6DBD61F}" dt="2022-09-30T17:37:37.363" v="1811" actId="20577"/>
          <ac:graphicFrameMkLst>
            <pc:docMk/>
            <pc:sldMk cId="2413989400" sldId="280"/>
            <ac:graphicFrameMk id="5" creationId="{A6DD3597-AF94-0604-3A89-4221C29E25FA}"/>
          </ac:graphicFrameMkLst>
        </pc:graphicFrameChg>
      </pc:sldChg>
      <pc:sldChg chg="modSp add mod ord modClrScheme chgLayout modNotesTx">
        <pc:chgData name="Berson, Titan R." userId="b095c4ac-d937-49ad-8eb7-8da13456c348" providerId="ADAL" clId="{8E2E60C5-B5D8-4728-8409-59E2C6DBD61F}" dt="2022-10-10T19:26:18.234" v="4846" actId="700"/>
        <pc:sldMkLst>
          <pc:docMk/>
          <pc:sldMk cId="1058884751" sldId="281"/>
        </pc:sldMkLst>
        <pc:spChg chg="mod ord">
          <ac:chgData name="Berson, Titan R." userId="b095c4ac-d937-49ad-8eb7-8da13456c348" providerId="ADAL" clId="{8E2E60C5-B5D8-4728-8409-59E2C6DBD61F}" dt="2022-10-10T19:26:18.234" v="4846" actId="700"/>
          <ac:spMkLst>
            <pc:docMk/>
            <pc:sldMk cId="1058884751" sldId="281"/>
            <ac:spMk id="2" creationId="{87F3789B-0BFF-F801-4111-DC39734241A3}"/>
          </ac:spMkLst>
        </pc:spChg>
        <pc:graphicFrameChg chg="mod ord">
          <ac:chgData name="Berson, Titan R." userId="b095c4ac-d937-49ad-8eb7-8da13456c348" providerId="ADAL" clId="{8E2E60C5-B5D8-4728-8409-59E2C6DBD61F}" dt="2022-10-10T19:26:18.234" v="4846" actId="700"/>
          <ac:graphicFrameMkLst>
            <pc:docMk/>
            <pc:sldMk cId="1058884751" sldId="281"/>
            <ac:graphicFrameMk id="4" creationId="{FDA416ED-BBD2-2E92-8480-5B26B1EF3666}"/>
          </ac:graphicFrameMkLst>
        </pc:graphicFrameChg>
        <pc:graphicFrameChg chg="mod">
          <ac:chgData name="Berson, Titan R." userId="b095c4ac-d937-49ad-8eb7-8da13456c348" providerId="ADAL" clId="{8E2E60C5-B5D8-4728-8409-59E2C6DBD61F}" dt="2022-09-30T17:53:08.314" v="2577" actId="20577"/>
          <ac:graphicFrameMkLst>
            <pc:docMk/>
            <pc:sldMk cId="1058884751" sldId="281"/>
            <ac:graphicFrameMk id="5" creationId="{A6DD3597-AF94-0604-3A89-4221C29E25FA}"/>
          </ac:graphicFrameMkLst>
        </pc:graphicFrameChg>
      </pc:sldChg>
      <pc:sldChg chg="del">
        <pc:chgData name="Berson, Titan R." userId="b095c4ac-d937-49ad-8eb7-8da13456c348" providerId="ADAL" clId="{8E2E60C5-B5D8-4728-8409-59E2C6DBD61F}" dt="2022-10-10T20:02:18.170" v="5057" actId="2696"/>
        <pc:sldMkLst>
          <pc:docMk/>
          <pc:sldMk cId="264849746" sldId="282"/>
        </pc:sldMkLst>
      </pc:sldChg>
      <pc:sldChg chg="addSp delSp modSp add mod ord modClrScheme chgLayout">
        <pc:chgData name="Berson, Titan R." userId="b095c4ac-d937-49ad-8eb7-8da13456c348" providerId="ADAL" clId="{8E2E60C5-B5D8-4728-8409-59E2C6DBD61F}" dt="2022-10-10T19:27:53.343" v="4847" actId="700"/>
        <pc:sldMkLst>
          <pc:docMk/>
          <pc:sldMk cId="3435699574" sldId="284"/>
        </pc:sldMkLst>
        <pc:spChg chg="mod ord">
          <ac:chgData name="Berson, Titan R." userId="b095c4ac-d937-49ad-8eb7-8da13456c348" providerId="ADAL" clId="{8E2E60C5-B5D8-4728-8409-59E2C6DBD61F}" dt="2022-10-10T19:27:53.343" v="4847" actId="700"/>
          <ac:spMkLst>
            <pc:docMk/>
            <pc:sldMk cId="3435699574" sldId="284"/>
            <ac:spMk id="2" creationId="{3656AE75-DCDC-7800-A51B-832B0685903A}"/>
          </ac:spMkLst>
        </pc:spChg>
        <pc:spChg chg="add del mod">
          <ac:chgData name="Berson, Titan R." userId="b095c4ac-d937-49ad-8eb7-8da13456c348" providerId="ADAL" clId="{8E2E60C5-B5D8-4728-8409-59E2C6DBD61F}" dt="2022-10-01T20:29:12.800" v="2711" actId="1032"/>
          <ac:spMkLst>
            <pc:docMk/>
            <pc:sldMk cId="3435699574" sldId="284"/>
            <ac:spMk id="5" creationId="{520DB2FE-AB19-B379-9896-1CDCAE3FDD30}"/>
          </ac:spMkLst>
        </pc:spChg>
        <pc:graphicFrameChg chg="del mod">
          <ac:chgData name="Berson, Titan R." userId="b095c4ac-d937-49ad-8eb7-8da13456c348" providerId="ADAL" clId="{8E2E60C5-B5D8-4728-8409-59E2C6DBD61F}" dt="2022-10-01T20:28:09.057" v="2686" actId="478"/>
          <ac:graphicFrameMkLst>
            <pc:docMk/>
            <pc:sldMk cId="3435699574" sldId="284"/>
            <ac:graphicFrameMk id="4" creationId="{1547A724-4C49-24FC-8CDF-291B6885E7BE}"/>
          </ac:graphicFrameMkLst>
        </pc:graphicFrameChg>
        <pc:graphicFrameChg chg="add mod ord modGraphic">
          <ac:chgData name="Berson, Titan R." userId="b095c4ac-d937-49ad-8eb7-8da13456c348" providerId="ADAL" clId="{8E2E60C5-B5D8-4728-8409-59E2C6DBD61F}" dt="2022-10-10T19:27:53.343" v="4847" actId="700"/>
          <ac:graphicFrameMkLst>
            <pc:docMk/>
            <pc:sldMk cId="3435699574" sldId="284"/>
            <ac:graphicFrameMk id="6" creationId="{21D2874E-F96C-5978-5B72-46FB18ADD2A9}"/>
          </ac:graphicFrameMkLst>
        </pc:graphicFrameChg>
      </pc:sldChg>
      <pc:sldChg chg="modSp mod ord modClrScheme chgLayout">
        <pc:chgData name="Berson, Titan R." userId="b095c4ac-d937-49ad-8eb7-8da13456c348" providerId="ADAL" clId="{8E2E60C5-B5D8-4728-8409-59E2C6DBD61F}" dt="2022-10-10T19:29:51.716" v="4848" actId="700"/>
        <pc:sldMkLst>
          <pc:docMk/>
          <pc:sldMk cId="3402881972" sldId="288"/>
        </pc:sldMkLst>
        <pc:spChg chg="mod ord">
          <ac:chgData name="Berson, Titan R." userId="b095c4ac-d937-49ad-8eb7-8da13456c348" providerId="ADAL" clId="{8E2E60C5-B5D8-4728-8409-59E2C6DBD61F}" dt="2022-10-10T19:29:51.716" v="4848" actId="700"/>
          <ac:spMkLst>
            <pc:docMk/>
            <pc:sldMk cId="3402881972" sldId="288"/>
            <ac:spMk id="2" creationId="{3656AE75-DCDC-7800-A51B-832B0685903A}"/>
          </ac:spMkLst>
        </pc:spChg>
        <pc:graphicFrameChg chg="mod ord">
          <ac:chgData name="Berson, Titan R." userId="b095c4ac-d937-49ad-8eb7-8da13456c348" providerId="ADAL" clId="{8E2E60C5-B5D8-4728-8409-59E2C6DBD61F}" dt="2022-10-10T19:29:51.716" v="4848" actId="700"/>
          <ac:graphicFrameMkLst>
            <pc:docMk/>
            <pc:sldMk cId="3402881972" sldId="288"/>
            <ac:graphicFrameMk id="6" creationId="{21D2874E-F96C-5978-5B72-46FB18ADD2A9}"/>
          </ac:graphicFrameMkLst>
        </pc:graphicFrameChg>
      </pc:sldChg>
      <pc:sldChg chg="modSp mod ord">
        <pc:chgData name="Berson, Titan R." userId="b095c4ac-d937-49ad-8eb7-8da13456c348" providerId="ADAL" clId="{8E2E60C5-B5D8-4728-8409-59E2C6DBD61F}" dt="2022-10-06T20:22:15.844" v="3913"/>
        <pc:sldMkLst>
          <pc:docMk/>
          <pc:sldMk cId="3283620086" sldId="289"/>
        </pc:sldMkLst>
        <pc:spChg chg="mod">
          <ac:chgData name="Berson, Titan R." userId="b095c4ac-d937-49ad-8eb7-8da13456c348" providerId="ADAL" clId="{8E2E60C5-B5D8-4728-8409-59E2C6DBD61F}" dt="2022-10-03T20:42:11.389" v="3457" actId="20577"/>
          <ac:spMkLst>
            <pc:docMk/>
            <pc:sldMk cId="3283620086" sldId="289"/>
            <ac:spMk id="2" creationId="{3656AE75-DCDC-7800-A51B-832B0685903A}"/>
          </ac:spMkLst>
        </pc:spChg>
      </pc:sldChg>
      <pc:sldChg chg="modSp mod">
        <pc:chgData name="Berson, Titan R." userId="b095c4ac-d937-49ad-8eb7-8da13456c348" providerId="ADAL" clId="{8E2E60C5-B5D8-4728-8409-59E2C6DBD61F}" dt="2022-10-03T20:41:47.642" v="3451" actId="20577"/>
        <pc:sldMkLst>
          <pc:docMk/>
          <pc:sldMk cId="1260177162" sldId="290"/>
        </pc:sldMkLst>
        <pc:spChg chg="mod">
          <ac:chgData name="Berson, Titan R." userId="b095c4ac-d937-49ad-8eb7-8da13456c348" providerId="ADAL" clId="{8E2E60C5-B5D8-4728-8409-59E2C6DBD61F}" dt="2022-10-03T20:41:47.642" v="3451" actId="20577"/>
          <ac:spMkLst>
            <pc:docMk/>
            <pc:sldMk cId="1260177162" sldId="290"/>
            <ac:spMk id="2" creationId="{3656AE75-DCDC-7800-A51B-832B0685903A}"/>
          </ac:spMkLst>
        </pc:spChg>
      </pc:sldChg>
      <pc:sldChg chg="modSp mod">
        <pc:chgData name="Berson, Titan R." userId="b095c4ac-d937-49ad-8eb7-8da13456c348" providerId="ADAL" clId="{8E2E60C5-B5D8-4728-8409-59E2C6DBD61F}" dt="2022-10-03T20:29:59.123" v="3143" actId="20577"/>
        <pc:sldMkLst>
          <pc:docMk/>
          <pc:sldMk cId="2990621880" sldId="292"/>
        </pc:sldMkLst>
        <pc:spChg chg="mod">
          <ac:chgData name="Berson, Titan R." userId="b095c4ac-d937-49ad-8eb7-8da13456c348" providerId="ADAL" clId="{8E2E60C5-B5D8-4728-8409-59E2C6DBD61F}" dt="2022-10-03T20:29:59.123" v="3143" actId="20577"/>
          <ac:spMkLst>
            <pc:docMk/>
            <pc:sldMk cId="2990621880" sldId="292"/>
            <ac:spMk id="2" creationId="{630E1806-25D6-BF18-AE46-82F384B4AC53}"/>
          </ac:spMkLst>
        </pc:spChg>
      </pc:sldChg>
      <pc:sldChg chg="delSp modSp new mod">
        <pc:chgData name="Berson, Titan R." userId="b095c4ac-d937-49ad-8eb7-8da13456c348" providerId="ADAL" clId="{8E2E60C5-B5D8-4728-8409-59E2C6DBD61F}" dt="2022-10-03T21:12:27.786" v="3471" actId="478"/>
        <pc:sldMkLst>
          <pc:docMk/>
          <pc:sldMk cId="2830437999" sldId="293"/>
        </pc:sldMkLst>
        <pc:spChg chg="mod">
          <ac:chgData name="Berson, Titan R." userId="b095c4ac-d937-49ad-8eb7-8da13456c348" providerId="ADAL" clId="{8E2E60C5-B5D8-4728-8409-59E2C6DBD61F}" dt="2022-10-03T21:11:43.090" v="3469" actId="20577"/>
          <ac:spMkLst>
            <pc:docMk/>
            <pc:sldMk cId="2830437999" sldId="293"/>
            <ac:spMk id="2" creationId="{5B2A849E-3C54-8760-82AA-B11FBC3D80D1}"/>
          </ac:spMkLst>
        </pc:spChg>
        <pc:spChg chg="del mod">
          <ac:chgData name="Berson, Titan R." userId="b095c4ac-d937-49ad-8eb7-8da13456c348" providerId="ADAL" clId="{8E2E60C5-B5D8-4728-8409-59E2C6DBD61F}" dt="2022-10-03T21:12:27.786" v="3471" actId="478"/>
          <ac:spMkLst>
            <pc:docMk/>
            <pc:sldMk cId="2830437999" sldId="293"/>
            <ac:spMk id="3" creationId="{064AA8FA-2362-DD40-C46C-93E4FA6D57A0}"/>
          </ac:spMkLst>
        </pc:spChg>
      </pc:sldChg>
      <pc:sldChg chg="modSp new mod">
        <pc:chgData name="Berson, Titan R." userId="b095c4ac-d937-49ad-8eb7-8da13456c348" providerId="ADAL" clId="{8E2E60C5-B5D8-4728-8409-59E2C6DBD61F}" dt="2022-10-03T21:12:43.408" v="3489" actId="20577"/>
        <pc:sldMkLst>
          <pc:docMk/>
          <pc:sldMk cId="2905346201" sldId="294"/>
        </pc:sldMkLst>
        <pc:spChg chg="mod">
          <ac:chgData name="Berson, Titan R." userId="b095c4ac-d937-49ad-8eb7-8da13456c348" providerId="ADAL" clId="{8E2E60C5-B5D8-4728-8409-59E2C6DBD61F}" dt="2022-10-03T21:12:43.408" v="3489" actId="20577"/>
          <ac:spMkLst>
            <pc:docMk/>
            <pc:sldMk cId="2905346201" sldId="294"/>
            <ac:spMk id="2" creationId="{2C8CE2E3-3A85-F0B2-67C2-8A12EFA5BC10}"/>
          </ac:spMkLst>
        </pc:spChg>
      </pc:sldChg>
      <pc:sldChg chg="new del">
        <pc:chgData name="Berson, Titan R." userId="b095c4ac-d937-49ad-8eb7-8da13456c348" providerId="ADAL" clId="{8E2E60C5-B5D8-4728-8409-59E2C6DBD61F}" dt="2022-10-03T21:12:49.892" v="3491" actId="47"/>
        <pc:sldMkLst>
          <pc:docMk/>
          <pc:sldMk cId="798886580" sldId="295"/>
        </pc:sldMkLst>
      </pc:sldChg>
      <pc:sldChg chg="addSp modSp mod">
        <pc:chgData name="Berson, Titan R." userId="b095c4ac-d937-49ad-8eb7-8da13456c348" providerId="ADAL" clId="{8E2E60C5-B5D8-4728-8409-59E2C6DBD61F}" dt="2022-10-06T20:40:54.421" v="4398" actId="20577"/>
        <pc:sldMkLst>
          <pc:docMk/>
          <pc:sldMk cId="1840018845" sldId="295"/>
        </pc:sldMkLst>
        <pc:spChg chg="add mod">
          <ac:chgData name="Berson, Titan R." userId="b095c4ac-d937-49ad-8eb7-8da13456c348" providerId="ADAL" clId="{8E2E60C5-B5D8-4728-8409-59E2C6DBD61F}" dt="2022-10-06T20:40:54.421" v="4398" actId="20577"/>
          <ac:spMkLst>
            <pc:docMk/>
            <pc:sldMk cId="1840018845" sldId="295"/>
            <ac:spMk id="3" creationId="{6F5E78F6-B74A-8283-BBC5-F04F0EDA8E3F}"/>
          </ac:spMkLst>
        </pc:spChg>
      </pc:sldChg>
      <pc:sldChg chg="addSp delSp modSp add mod">
        <pc:chgData name="Berson, Titan R." userId="b095c4ac-d937-49ad-8eb7-8da13456c348" providerId="ADAL" clId="{8E2E60C5-B5D8-4728-8409-59E2C6DBD61F}" dt="2022-10-03T21:49:59.673" v="3911" actId="20577"/>
        <pc:sldMkLst>
          <pc:docMk/>
          <pc:sldMk cId="2080246197" sldId="296"/>
        </pc:sldMkLst>
        <pc:spChg chg="mod">
          <ac:chgData name="Berson, Titan R." userId="b095c4ac-d937-49ad-8eb7-8da13456c348" providerId="ADAL" clId="{8E2E60C5-B5D8-4728-8409-59E2C6DBD61F}" dt="2022-10-03T21:16:26.729" v="3536" actId="20577"/>
          <ac:spMkLst>
            <pc:docMk/>
            <pc:sldMk cId="2080246197" sldId="296"/>
            <ac:spMk id="2" creationId="{3656AE75-DCDC-7800-A51B-832B0685903A}"/>
          </ac:spMkLst>
        </pc:spChg>
        <pc:spChg chg="add del mod">
          <ac:chgData name="Berson, Titan R." userId="b095c4ac-d937-49ad-8eb7-8da13456c348" providerId="ADAL" clId="{8E2E60C5-B5D8-4728-8409-59E2C6DBD61F}" dt="2022-10-03T21:16:48.031" v="3538" actId="1032"/>
          <ac:spMkLst>
            <pc:docMk/>
            <pc:sldMk cId="2080246197" sldId="296"/>
            <ac:spMk id="4" creationId="{3D3E7846-7947-3AF6-2304-1C960D993146}"/>
          </ac:spMkLst>
        </pc:spChg>
        <pc:spChg chg="add del mod">
          <ac:chgData name="Berson, Titan R." userId="b095c4ac-d937-49ad-8eb7-8da13456c348" providerId="ADAL" clId="{8E2E60C5-B5D8-4728-8409-59E2C6DBD61F}" dt="2022-10-03T21:46:38.404" v="3798"/>
          <ac:spMkLst>
            <pc:docMk/>
            <pc:sldMk cId="2080246197" sldId="296"/>
            <ac:spMk id="8" creationId="{A152E042-9762-01AD-354F-188A98F34C29}"/>
          </ac:spMkLst>
        </pc:spChg>
        <pc:spChg chg="add mod">
          <ac:chgData name="Berson, Titan R." userId="b095c4ac-d937-49ad-8eb7-8da13456c348" providerId="ADAL" clId="{8E2E60C5-B5D8-4728-8409-59E2C6DBD61F}" dt="2022-10-03T21:49:34.068" v="3886" actId="20577"/>
          <ac:spMkLst>
            <pc:docMk/>
            <pc:sldMk cId="2080246197" sldId="296"/>
            <ac:spMk id="14" creationId="{9BE358BC-16B3-D375-608D-D85EE7EEA716}"/>
          </ac:spMkLst>
        </pc:spChg>
        <pc:spChg chg="add mod">
          <ac:chgData name="Berson, Titan R." userId="b095c4ac-d937-49ad-8eb7-8da13456c348" providerId="ADAL" clId="{8E2E60C5-B5D8-4728-8409-59E2C6DBD61F}" dt="2022-10-03T21:49:59.673" v="3911" actId="20577"/>
          <ac:spMkLst>
            <pc:docMk/>
            <pc:sldMk cId="2080246197" sldId="296"/>
            <ac:spMk id="15" creationId="{AD9BF8E6-8D01-0DAC-0601-3A9A1D173283}"/>
          </ac:spMkLst>
        </pc:spChg>
        <pc:graphicFrameChg chg="add del modGraphic">
          <ac:chgData name="Berson, Titan R." userId="b095c4ac-d937-49ad-8eb7-8da13456c348" providerId="ADAL" clId="{8E2E60C5-B5D8-4728-8409-59E2C6DBD61F}" dt="2022-10-03T21:17:01.669" v="3539" actId="478"/>
          <ac:graphicFrameMkLst>
            <pc:docMk/>
            <pc:sldMk cId="2080246197" sldId="296"/>
            <ac:graphicFrameMk id="5" creationId="{C7688335-D1D0-4792-2528-751B36A69266}"/>
          </ac:graphicFrameMkLst>
        </pc:graphicFrameChg>
        <pc:graphicFrameChg chg="del">
          <ac:chgData name="Berson, Titan R." userId="b095c4ac-d937-49ad-8eb7-8da13456c348" providerId="ADAL" clId="{8E2E60C5-B5D8-4728-8409-59E2C6DBD61F}" dt="2022-10-03T21:16:34.029" v="3537" actId="478"/>
          <ac:graphicFrameMkLst>
            <pc:docMk/>
            <pc:sldMk cId="2080246197" sldId="296"/>
            <ac:graphicFrameMk id="6" creationId="{21D2874E-F96C-5978-5B72-46FB18ADD2A9}"/>
          </ac:graphicFrameMkLst>
        </pc:graphicFrameChg>
        <pc:picChg chg="add mod">
          <ac:chgData name="Berson, Titan R." userId="b095c4ac-d937-49ad-8eb7-8da13456c348" providerId="ADAL" clId="{8E2E60C5-B5D8-4728-8409-59E2C6DBD61F}" dt="2022-10-03T21:46:43.408" v="3799" actId="1076"/>
          <ac:picMkLst>
            <pc:docMk/>
            <pc:sldMk cId="2080246197" sldId="296"/>
            <ac:picMk id="9" creationId="{915C4A73-B53F-7BDE-0F2A-555BF293A9CE}"/>
          </ac:picMkLst>
        </pc:picChg>
        <pc:cxnChg chg="add del">
          <ac:chgData name="Berson, Titan R." userId="b095c4ac-d937-49ad-8eb7-8da13456c348" providerId="ADAL" clId="{8E2E60C5-B5D8-4728-8409-59E2C6DBD61F}" dt="2022-10-03T21:47:42.247" v="3801" actId="11529"/>
          <ac:cxnSpMkLst>
            <pc:docMk/>
            <pc:sldMk cId="2080246197" sldId="296"/>
            <ac:cxnSpMk id="11" creationId="{F6615964-3CDA-9F1B-861B-223A1C2EB044}"/>
          </ac:cxnSpMkLst>
        </pc:cxnChg>
        <pc:cxnChg chg="add">
          <ac:chgData name="Berson, Titan R." userId="b095c4ac-d937-49ad-8eb7-8da13456c348" providerId="ADAL" clId="{8E2E60C5-B5D8-4728-8409-59E2C6DBD61F}" dt="2022-10-03T21:47:53.572" v="3802" actId="11529"/>
          <ac:cxnSpMkLst>
            <pc:docMk/>
            <pc:sldMk cId="2080246197" sldId="296"/>
            <ac:cxnSpMk id="13" creationId="{9A413916-4440-7CB3-28C1-13A4AA09B527}"/>
          </ac:cxnSpMkLst>
        </pc:cxnChg>
      </pc:sldChg>
      <pc:sldChg chg="addSp delSp modSp add mod">
        <pc:chgData name="Berson, Titan R." userId="b095c4ac-d937-49ad-8eb7-8da13456c348" providerId="ADAL" clId="{8E2E60C5-B5D8-4728-8409-59E2C6DBD61F}" dt="2022-10-10T19:42:03.183" v="4911" actId="20577"/>
        <pc:sldMkLst>
          <pc:docMk/>
          <pc:sldMk cId="593382965" sldId="303"/>
        </pc:sldMkLst>
        <pc:spChg chg="mod">
          <ac:chgData name="Berson, Titan R." userId="b095c4ac-d937-49ad-8eb7-8da13456c348" providerId="ADAL" clId="{8E2E60C5-B5D8-4728-8409-59E2C6DBD61F}" dt="2022-10-10T19:42:03.183" v="4911" actId="20577"/>
          <ac:spMkLst>
            <pc:docMk/>
            <pc:sldMk cId="593382965" sldId="303"/>
            <ac:spMk id="2" creationId="{3656AE75-DCDC-7800-A51B-832B0685903A}"/>
          </ac:spMkLst>
        </pc:spChg>
        <pc:spChg chg="add mod">
          <ac:chgData name="Berson, Titan R." userId="b095c4ac-d937-49ad-8eb7-8da13456c348" providerId="ADAL" clId="{8E2E60C5-B5D8-4728-8409-59E2C6DBD61F}" dt="2022-10-10T19:41:33.368" v="4901" actId="255"/>
          <ac:spMkLst>
            <pc:docMk/>
            <pc:sldMk cId="593382965" sldId="303"/>
            <ac:spMk id="4" creationId="{83297EEC-6299-D924-2B6D-504618678982}"/>
          </ac:spMkLst>
        </pc:spChg>
        <pc:graphicFrameChg chg="del">
          <ac:chgData name="Berson, Titan R." userId="b095c4ac-d937-49ad-8eb7-8da13456c348" providerId="ADAL" clId="{8E2E60C5-B5D8-4728-8409-59E2C6DBD61F}" dt="2022-10-10T19:40:56.833" v="4898" actId="478"/>
          <ac:graphicFrameMkLst>
            <pc:docMk/>
            <pc:sldMk cId="593382965" sldId="303"/>
            <ac:graphicFrameMk id="6" creationId="{21D2874E-F96C-5978-5B72-46FB18ADD2A9}"/>
          </ac:graphicFrameMkLst>
        </pc:graphicFrameChg>
      </pc:sldChg>
      <pc:sldChg chg="add del">
        <pc:chgData name="Berson, Titan R." userId="b095c4ac-d937-49ad-8eb7-8da13456c348" providerId="ADAL" clId="{8E2E60C5-B5D8-4728-8409-59E2C6DBD61F}" dt="2022-10-10T19:32:39.767" v="4850" actId="2696"/>
        <pc:sldMkLst>
          <pc:docMk/>
          <pc:sldMk cId="3779041247" sldId="303"/>
        </pc:sldMkLst>
      </pc:sldChg>
      <pc:sldChg chg="modSp add mod ord">
        <pc:chgData name="Berson, Titan R." userId="b095c4ac-d937-49ad-8eb7-8da13456c348" providerId="ADAL" clId="{8E2E60C5-B5D8-4728-8409-59E2C6DBD61F}" dt="2022-10-11T00:00:05.170" v="6112"/>
        <pc:sldMkLst>
          <pc:docMk/>
          <pc:sldMk cId="3971883693" sldId="304"/>
        </pc:sldMkLst>
        <pc:spChg chg="mod">
          <ac:chgData name="Berson, Titan R." userId="b095c4ac-d937-49ad-8eb7-8da13456c348" providerId="ADAL" clId="{8E2E60C5-B5D8-4728-8409-59E2C6DBD61F}" dt="2022-10-10T19:47:56.092" v="4992" actId="20577"/>
          <ac:spMkLst>
            <pc:docMk/>
            <pc:sldMk cId="3971883693" sldId="304"/>
            <ac:spMk id="2" creationId="{3656AE75-DCDC-7800-A51B-832B0685903A}"/>
          </ac:spMkLst>
        </pc:spChg>
        <pc:spChg chg="mod">
          <ac:chgData name="Berson, Titan R." userId="b095c4ac-d937-49ad-8eb7-8da13456c348" providerId="ADAL" clId="{8E2E60C5-B5D8-4728-8409-59E2C6DBD61F}" dt="2022-10-10T19:48:41.062" v="4997" actId="20577"/>
          <ac:spMkLst>
            <pc:docMk/>
            <pc:sldMk cId="3971883693" sldId="304"/>
            <ac:spMk id="4" creationId="{83297EEC-6299-D924-2B6D-504618678982}"/>
          </ac:spMkLst>
        </pc:spChg>
      </pc:sldChg>
      <pc:sldChg chg="modSp add mod ord">
        <pc:chgData name="Berson, Titan R." userId="b095c4ac-d937-49ad-8eb7-8da13456c348" providerId="ADAL" clId="{8E2E60C5-B5D8-4728-8409-59E2C6DBD61F}" dt="2022-10-10T23:59:50.297" v="6110"/>
        <pc:sldMkLst>
          <pc:docMk/>
          <pc:sldMk cId="1890539219" sldId="305"/>
        </pc:sldMkLst>
        <pc:spChg chg="mod">
          <ac:chgData name="Berson, Titan R." userId="b095c4ac-d937-49ad-8eb7-8da13456c348" providerId="ADAL" clId="{8E2E60C5-B5D8-4728-8409-59E2C6DBD61F}" dt="2022-10-10T19:47:45.892" v="4989" actId="20577"/>
          <ac:spMkLst>
            <pc:docMk/>
            <pc:sldMk cId="1890539219" sldId="305"/>
            <ac:spMk id="2" creationId="{3656AE75-DCDC-7800-A51B-832B0685903A}"/>
          </ac:spMkLst>
        </pc:spChg>
      </pc:sldChg>
      <pc:sldChg chg="modSp add mod ord">
        <pc:chgData name="Berson, Titan R." userId="b095c4ac-d937-49ad-8eb7-8da13456c348" providerId="ADAL" clId="{8E2E60C5-B5D8-4728-8409-59E2C6DBD61F}" dt="2022-10-11T00:00:20.496" v="6114"/>
        <pc:sldMkLst>
          <pc:docMk/>
          <pc:sldMk cId="967847618" sldId="306"/>
        </pc:sldMkLst>
        <pc:spChg chg="mod">
          <ac:chgData name="Berson, Titan R." userId="b095c4ac-d937-49ad-8eb7-8da13456c348" providerId="ADAL" clId="{8E2E60C5-B5D8-4728-8409-59E2C6DBD61F}" dt="2022-10-10T19:50:52.157" v="5010" actId="20577"/>
          <ac:spMkLst>
            <pc:docMk/>
            <pc:sldMk cId="967847618" sldId="306"/>
            <ac:spMk id="2" creationId="{3656AE75-DCDC-7800-A51B-832B0685903A}"/>
          </ac:spMkLst>
        </pc:spChg>
        <pc:spChg chg="mod">
          <ac:chgData name="Berson, Titan R." userId="b095c4ac-d937-49ad-8eb7-8da13456c348" providerId="ADAL" clId="{8E2E60C5-B5D8-4728-8409-59E2C6DBD61F}" dt="2022-10-10T19:51:38.134" v="5019" actId="255"/>
          <ac:spMkLst>
            <pc:docMk/>
            <pc:sldMk cId="967847618" sldId="306"/>
            <ac:spMk id="4" creationId="{83297EEC-6299-D924-2B6D-504618678982}"/>
          </ac:spMkLst>
        </pc:spChg>
      </pc:sldChg>
      <pc:sldChg chg="modSp add mod ord">
        <pc:chgData name="Berson, Titan R." userId="b095c4ac-d937-49ad-8eb7-8da13456c348" providerId="ADAL" clId="{8E2E60C5-B5D8-4728-8409-59E2C6DBD61F}" dt="2022-10-11T00:00:51.695" v="6116"/>
        <pc:sldMkLst>
          <pc:docMk/>
          <pc:sldMk cId="749659287" sldId="307"/>
        </pc:sldMkLst>
        <pc:spChg chg="mod">
          <ac:chgData name="Berson, Titan R." userId="b095c4ac-d937-49ad-8eb7-8da13456c348" providerId="ADAL" clId="{8E2E60C5-B5D8-4728-8409-59E2C6DBD61F}" dt="2022-10-10T19:52:36.514" v="5053" actId="20577"/>
          <ac:spMkLst>
            <pc:docMk/>
            <pc:sldMk cId="749659287" sldId="307"/>
            <ac:spMk id="2" creationId="{3656AE75-DCDC-7800-A51B-832B0685903A}"/>
          </ac:spMkLst>
        </pc:spChg>
        <pc:spChg chg="mod">
          <ac:chgData name="Berson, Titan R." userId="b095c4ac-d937-49ad-8eb7-8da13456c348" providerId="ADAL" clId="{8E2E60C5-B5D8-4728-8409-59E2C6DBD61F}" dt="2022-10-10T19:52:55.878" v="5056" actId="255"/>
          <ac:spMkLst>
            <pc:docMk/>
            <pc:sldMk cId="749659287" sldId="307"/>
            <ac:spMk id="4" creationId="{83297EEC-6299-D924-2B6D-504618678982}"/>
          </ac:spMkLst>
        </pc:spChg>
      </pc:sldChg>
      <pc:sldChg chg="addSp delSp modSp add mod ord">
        <pc:chgData name="Berson, Titan R." userId="b095c4ac-d937-49ad-8eb7-8da13456c348" providerId="ADAL" clId="{8E2E60C5-B5D8-4728-8409-59E2C6DBD61F}" dt="2022-10-10T23:24:56.098" v="5180"/>
        <pc:sldMkLst>
          <pc:docMk/>
          <pc:sldMk cId="1038660583" sldId="308"/>
        </pc:sldMkLst>
        <pc:spChg chg="add del mod">
          <ac:chgData name="Berson, Titan R." userId="b095c4ac-d937-49ad-8eb7-8da13456c348" providerId="ADAL" clId="{8E2E60C5-B5D8-4728-8409-59E2C6DBD61F}" dt="2022-10-10T23:19:27.159" v="5122"/>
          <ac:spMkLst>
            <pc:docMk/>
            <pc:sldMk cId="1038660583" sldId="308"/>
            <ac:spMk id="3" creationId="{049B1EAC-A30E-145B-8693-CC5626E5D1A8}"/>
          </ac:spMkLst>
        </pc:spChg>
        <pc:spChg chg="mod">
          <ac:chgData name="Berson, Titan R." userId="b095c4ac-d937-49ad-8eb7-8da13456c348" providerId="ADAL" clId="{8E2E60C5-B5D8-4728-8409-59E2C6DBD61F}" dt="2022-10-10T23:18:18.774" v="5118" actId="20577"/>
          <ac:spMkLst>
            <pc:docMk/>
            <pc:sldMk cId="1038660583" sldId="308"/>
            <ac:spMk id="10" creationId="{FA0D8C9E-F5BD-4819-ADBD-36608DF7F7EC}"/>
          </ac:spMkLst>
        </pc:spChg>
        <pc:spChg chg="add del mod">
          <ac:chgData name="Berson, Titan R." userId="b095c4ac-d937-49ad-8eb7-8da13456c348" providerId="ADAL" clId="{8E2E60C5-B5D8-4728-8409-59E2C6DBD61F}" dt="2022-10-10T23:23:08.056" v="5166"/>
          <ac:spMkLst>
            <pc:docMk/>
            <pc:sldMk cId="1038660583" sldId="308"/>
            <ac:spMk id="11" creationId="{10F61798-76FA-823A-9FF0-CBEE9FFCC2B4}"/>
          </ac:spMkLst>
        </pc:spChg>
        <pc:graphicFrameChg chg="del mod">
          <ac:chgData name="Berson, Titan R." userId="b095c4ac-d937-49ad-8eb7-8da13456c348" providerId="ADAL" clId="{8E2E60C5-B5D8-4728-8409-59E2C6DBD61F}" dt="2022-10-10T23:18:52.554" v="5121" actId="478"/>
          <ac:graphicFrameMkLst>
            <pc:docMk/>
            <pc:sldMk cId="1038660583" sldId="308"/>
            <ac:graphicFrameMk id="4" creationId="{02B2E4AE-C64D-7DF9-85E5-8C13292654C2}"/>
          </ac:graphicFrameMkLst>
        </pc:graphicFrameChg>
        <pc:picChg chg="add del mod">
          <ac:chgData name="Berson, Titan R." userId="b095c4ac-d937-49ad-8eb7-8da13456c348" providerId="ADAL" clId="{8E2E60C5-B5D8-4728-8409-59E2C6DBD61F}" dt="2022-10-10T23:22:22.640" v="5158" actId="478"/>
          <ac:picMkLst>
            <pc:docMk/>
            <pc:sldMk cId="1038660583" sldId="308"/>
            <ac:picMk id="5" creationId="{44674D19-FC9A-6554-066D-D7592329BB40}"/>
          </ac:picMkLst>
        </pc:picChg>
        <pc:picChg chg="add mod">
          <ac:chgData name="Berson, Titan R." userId="b095c4ac-d937-49ad-8eb7-8da13456c348" providerId="ADAL" clId="{8E2E60C5-B5D8-4728-8409-59E2C6DBD61F}" dt="2022-10-10T23:23:37.910" v="5174" actId="1076"/>
          <ac:picMkLst>
            <pc:docMk/>
            <pc:sldMk cId="1038660583" sldId="308"/>
            <ac:picMk id="6" creationId="{2F421E9F-87E5-84AA-635B-67DD5EAA7B87}"/>
          </ac:picMkLst>
        </pc:picChg>
        <pc:picChg chg="add del mod">
          <ac:chgData name="Berson, Titan R." userId="b095c4ac-d937-49ad-8eb7-8da13456c348" providerId="ADAL" clId="{8E2E60C5-B5D8-4728-8409-59E2C6DBD61F}" dt="2022-10-10T23:21:18.901" v="5139" actId="478"/>
          <ac:picMkLst>
            <pc:docMk/>
            <pc:sldMk cId="1038660583" sldId="308"/>
            <ac:picMk id="7" creationId="{784F245A-3493-1950-13D3-5C62827D4B0A}"/>
          </ac:picMkLst>
        </pc:picChg>
        <pc:picChg chg="add mod">
          <ac:chgData name="Berson, Titan R." userId="b095c4ac-d937-49ad-8eb7-8da13456c348" providerId="ADAL" clId="{8E2E60C5-B5D8-4728-8409-59E2C6DBD61F}" dt="2022-10-10T23:23:40.414" v="5175" actId="1076"/>
          <ac:picMkLst>
            <pc:docMk/>
            <pc:sldMk cId="1038660583" sldId="308"/>
            <ac:picMk id="8" creationId="{66B3ED5B-5902-7AB8-2DBD-B7B3389382C4}"/>
          </ac:picMkLst>
        </pc:picChg>
        <pc:picChg chg="add mod">
          <ac:chgData name="Berson, Titan R." userId="b095c4ac-d937-49ad-8eb7-8da13456c348" providerId="ADAL" clId="{8E2E60C5-B5D8-4728-8409-59E2C6DBD61F}" dt="2022-10-10T23:23:50.924" v="5178" actId="14100"/>
          <ac:picMkLst>
            <pc:docMk/>
            <pc:sldMk cId="1038660583" sldId="308"/>
            <ac:picMk id="12" creationId="{D8EEA855-1D9C-56DB-1679-213CE55B0685}"/>
          </ac:picMkLst>
        </pc:picChg>
      </pc:sldChg>
      <pc:sldChg chg="addSp delSp modSp add mod">
        <pc:chgData name="Berson, Titan R." userId="b095c4ac-d937-49ad-8eb7-8da13456c348" providerId="ADAL" clId="{8E2E60C5-B5D8-4728-8409-59E2C6DBD61F}" dt="2022-10-10T23:28:34.362" v="5271" actId="20577"/>
        <pc:sldMkLst>
          <pc:docMk/>
          <pc:sldMk cId="2279906906" sldId="309"/>
        </pc:sldMkLst>
        <pc:spChg chg="add del mod">
          <ac:chgData name="Berson, Titan R." userId="b095c4ac-d937-49ad-8eb7-8da13456c348" providerId="ADAL" clId="{8E2E60C5-B5D8-4728-8409-59E2C6DBD61F}" dt="2022-10-10T23:27:45.557" v="5208" actId="1032"/>
          <ac:spMkLst>
            <pc:docMk/>
            <pc:sldMk cId="2279906906" sldId="309"/>
            <ac:spMk id="3" creationId="{891F2D3A-B449-5091-9B60-31F2CF07B77B}"/>
          </ac:spMkLst>
        </pc:spChg>
        <pc:spChg chg="mod">
          <ac:chgData name="Berson, Titan R." userId="b095c4ac-d937-49ad-8eb7-8da13456c348" providerId="ADAL" clId="{8E2E60C5-B5D8-4728-8409-59E2C6DBD61F}" dt="2022-10-10T23:26:18.597" v="5201" actId="20577"/>
          <ac:spMkLst>
            <pc:docMk/>
            <pc:sldMk cId="2279906906" sldId="309"/>
            <ac:spMk id="10" creationId="{FA0D8C9E-F5BD-4819-ADBD-36608DF7F7EC}"/>
          </ac:spMkLst>
        </pc:spChg>
        <pc:graphicFrameChg chg="add mod modGraphic">
          <ac:chgData name="Berson, Titan R." userId="b095c4ac-d937-49ad-8eb7-8da13456c348" providerId="ADAL" clId="{8E2E60C5-B5D8-4728-8409-59E2C6DBD61F}" dt="2022-10-10T23:28:34.362" v="5271" actId="20577"/>
          <ac:graphicFrameMkLst>
            <pc:docMk/>
            <pc:sldMk cId="2279906906" sldId="309"/>
            <ac:graphicFrameMk id="4" creationId="{21AC4D49-1559-09A4-D063-028878DCFE35}"/>
          </ac:graphicFrameMkLst>
        </pc:graphicFrameChg>
        <pc:picChg chg="del">
          <ac:chgData name="Berson, Titan R." userId="b095c4ac-d937-49ad-8eb7-8da13456c348" providerId="ADAL" clId="{8E2E60C5-B5D8-4728-8409-59E2C6DBD61F}" dt="2022-10-10T23:26:33.751" v="5205" actId="478"/>
          <ac:picMkLst>
            <pc:docMk/>
            <pc:sldMk cId="2279906906" sldId="309"/>
            <ac:picMk id="6" creationId="{2F421E9F-87E5-84AA-635B-67DD5EAA7B87}"/>
          </ac:picMkLst>
        </pc:picChg>
        <pc:picChg chg="del">
          <ac:chgData name="Berson, Titan R." userId="b095c4ac-d937-49ad-8eb7-8da13456c348" providerId="ADAL" clId="{8E2E60C5-B5D8-4728-8409-59E2C6DBD61F}" dt="2022-10-10T23:26:26.838" v="5203" actId="478"/>
          <ac:picMkLst>
            <pc:docMk/>
            <pc:sldMk cId="2279906906" sldId="309"/>
            <ac:picMk id="8" creationId="{66B3ED5B-5902-7AB8-2DBD-B7B3389382C4}"/>
          </ac:picMkLst>
        </pc:picChg>
        <pc:picChg chg="del">
          <ac:chgData name="Berson, Titan R." userId="b095c4ac-d937-49ad-8eb7-8da13456c348" providerId="ADAL" clId="{8E2E60C5-B5D8-4728-8409-59E2C6DBD61F}" dt="2022-10-10T23:26:20.732" v="5202" actId="478"/>
          <ac:picMkLst>
            <pc:docMk/>
            <pc:sldMk cId="2279906906" sldId="309"/>
            <ac:picMk id="12" creationId="{D8EEA855-1D9C-56DB-1679-213CE55B0685}"/>
          </ac:picMkLst>
        </pc:picChg>
      </pc:sldChg>
      <pc:sldChg chg="addSp delSp modSp add del mod">
        <pc:chgData name="Berson, Titan R." userId="b095c4ac-d937-49ad-8eb7-8da13456c348" providerId="ADAL" clId="{8E2E60C5-B5D8-4728-8409-59E2C6DBD61F}" dt="2022-10-12T01:22:54.672" v="6996" actId="2696"/>
        <pc:sldMkLst>
          <pc:docMk/>
          <pc:sldMk cId="3526819143" sldId="310"/>
        </pc:sldMkLst>
        <pc:spChg chg="mod">
          <ac:chgData name="Berson, Titan R." userId="b095c4ac-d937-49ad-8eb7-8da13456c348" providerId="ADAL" clId="{8E2E60C5-B5D8-4728-8409-59E2C6DBD61F}" dt="2022-10-11T00:05:38.365" v="6384" actId="20577"/>
          <ac:spMkLst>
            <pc:docMk/>
            <pc:sldMk cId="3526819143" sldId="310"/>
            <ac:spMk id="5" creationId="{F2CA2D33-6ECB-F34A-D756-597E8ABF2E8D}"/>
          </ac:spMkLst>
        </pc:spChg>
        <pc:spChg chg="del">
          <ac:chgData name="Berson, Titan R." userId="b095c4ac-d937-49ad-8eb7-8da13456c348" providerId="ADAL" clId="{8E2E60C5-B5D8-4728-8409-59E2C6DBD61F}" dt="2022-10-10T23:35:01.323" v="5366" actId="478"/>
          <ac:spMkLst>
            <pc:docMk/>
            <pc:sldMk cId="3526819143" sldId="310"/>
            <ac:spMk id="9" creationId="{CBA64FC8-56D1-5495-4E67-09C9D327522E}"/>
          </ac:spMkLst>
        </pc:spChg>
        <pc:spChg chg="del mod">
          <ac:chgData name="Berson, Titan R." userId="b095c4ac-d937-49ad-8eb7-8da13456c348" providerId="ADAL" clId="{8E2E60C5-B5D8-4728-8409-59E2C6DBD61F}" dt="2022-10-10T23:35:06.725" v="5369" actId="478"/>
          <ac:spMkLst>
            <pc:docMk/>
            <pc:sldMk cId="3526819143" sldId="310"/>
            <ac:spMk id="14" creationId="{61A03EA5-6E54-7794-CB1B-78F952B2B3DA}"/>
          </ac:spMkLst>
        </pc:spChg>
        <pc:spChg chg="del">
          <ac:chgData name="Berson, Titan R." userId="b095c4ac-d937-49ad-8eb7-8da13456c348" providerId="ADAL" clId="{8E2E60C5-B5D8-4728-8409-59E2C6DBD61F}" dt="2022-10-10T23:34:54.944" v="5364" actId="478"/>
          <ac:spMkLst>
            <pc:docMk/>
            <pc:sldMk cId="3526819143" sldId="310"/>
            <ac:spMk id="26" creationId="{803B72BB-7813-DC42-362B-6C77E2272A84}"/>
          </ac:spMkLst>
        </pc:spChg>
        <pc:graphicFrameChg chg="add del mod modGraphic">
          <ac:chgData name="Berson, Titan R." userId="b095c4ac-d937-49ad-8eb7-8da13456c348" providerId="ADAL" clId="{8E2E60C5-B5D8-4728-8409-59E2C6DBD61F}" dt="2022-10-10T23:36:01.751" v="5397" actId="478"/>
          <ac:graphicFrameMkLst>
            <pc:docMk/>
            <pc:sldMk cId="3526819143" sldId="310"/>
            <ac:graphicFrameMk id="2" creationId="{0A6C0465-B965-7605-17AD-0CDD81548528}"/>
          </ac:graphicFrameMkLst>
        </pc:graphicFrameChg>
        <pc:graphicFrameChg chg="add mod modGraphic">
          <ac:chgData name="Berson, Titan R." userId="b095c4ac-d937-49ad-8eb7-8da13456c348" providerId="ADAL" clId="{8E2E60C5-B5D8-4728-8409-59E2C6DBD61F}" dt="2022-10-11T00:03:32.496" v="6323" actId="313"/>
          <ac:graphicFrameMkLst>
            <pc:docMk/>
            <pc:sldMk cId="3526819143" sldId="310"/>
            <ac:graphicFrameMk id="3" creationId="{160799AC-2959-4263-3F94-801E2232570C}"/>
          </ac:graphicFrameMkLst>
        </pc:graphicFrameChg>
        <pc:picChg chg="del">
          <ac:chgData name="Berson, Titan R." userId="b095c4ac-d937-49ad-8eb7-8da13456c348" providerId="ADAL" clId="{8E2E60C5-B5D8-4728-8409-59E2C6DBD61F}" dt="2022-10-10T23:34:48.679" v="5361" actId="478"/>
          <ac:picMkLst>
            <pc:docMk/>
            <pc:sldMk cId="3526819143" sldId="310"/>
            <ac:picMk id="4" creationId="{36E4BF08-3C3A-3680-875F-6326FEE8D752}"/>
          </ac:picMkLst>
        </pc:picChg>
        <pc:cxnChg chg="del">
          <ac:chgData name="Berson, Titan R." userId="b095c4ac-d937-49ad-8eb7-8da13456c348" providerId="ADAL" clId="{8E2E60C5-B5D8-4728-8409-59E2C6DBD61F}" dt="2022-10-10T23:35:03.253" v="5367" actId="478"/>
          <ac:cxnSpMkLst>
            <pc:docMk/>
            <pc:sldMk cId="3526819143" sldId="310"/>
            <ac:cxnSpMk id="6" creationId="{F8D8250C-D981-11B3-DDEE-89FE7F902EC6}"/>
          </ac:cxnSpMkLst>
        </pc:cxnChg>
        <pc:cxnChg chg="del">
          <ac:chgData name="Berson, Titan R." userId="b095c4ac-d937-49ad-8eb7-8da13456c348" providerId="ADAL" clId="{8E2E60C5-B5D8-4728-8409-59E2C6DBD61F}" dt="2022-10-10T23:35:08.566" v="5370" actId="478"/>
          <ac:cxnSpMkLst>
            <pc:docMk/>
            <pc:sldMk cId="3526819143" sldId="310"/>
            <ac:cxnSpMk id="10" creationId="{EB2C72F2-348E-0252-CA09-655B10F7ADEE}"/>
          </ac:cxnSpMkLst>
        </pc:cxnChg>
        <pc:cxnChg chg="del">
          <ac:chgData name="Berson, Titan R." userId="b095c4ac-d937-49ad-8eb7-8da13456c348" providerId="ADAL" clId="{8E2E60C5-B5D8-4728-8409-59E2C6DBD61F}" dt="2022-10-10T23:34:52.790" v="5363" actId="478"/>
          <ac:cxnSpMkLst>
            <pc:docMk/>
            <pc:sldMk cId="3526819143" sldId="310"/>
            <ac:cxnSpMk id="16" creationId="{08FFBB99-BC98-056C-3492-1D8DADA45D33}"/>
          </ac:cxnSpMkLst>
        </pc:cxnChg>
        <pc:cxnChg chg="del">
          <ac:chgData name="Berson, Titan R." userId="b095c4ac-d937-49ad-8eb7-8da13456c348" providerId="ADAL" clId="{8E2E60C5-B5D8-4728-8409-59E2C6DBD61F}" dt="2022-10-10T23:34:51.030" v="5362" actId="478"/>
          <ac:cxnSpMkLst>
            <pc:docMk/>
            <pc:sldMk cId="3526819143" sldId="310"/>
            <ac:cxnSpMk id="20" creationId="{5BF793BB-0092-5992-3F30-BD1345776658}"/>
          </ac:cxnSpMkLst>
        </pc:cxnChg>
        <pc:cxnChg chg="del">
          <ac:chgData name="Berson, Titan R." userId="b095c4ac-d937-49ad-8eb7-8da13456c348" providerId="ADAL" clId="{8E2E60C5-B5D8-4728-8409-59E2C6DBD61F}" dt="2022-10-10T23:34:56.613" v="5365" actId="478"/>
          <ac:cxnSpMkLst>
            <pc:docMk/>
            <pc:sldMk cId="3526819143" sldId="310"/>
            <ac:cxnSpMk id="22" creationId="{A783C883-B47C-F71A-EDF0-F93B4103F3EA}"/>
          </ac:cxnSpMkLst>
        </pc:cxnChg>
      </pc:sldChg>
      <pc:sldChg chg="modSp add del mod">
        <pc:chgData name="Berson, Titan R." userId="b095c4ac-d937-49ad-8eb7-8da13456c348" providerId="ADAL" clId="{8E2E60C5-B5D8-4728-8409-59E2C6DBD61F}" dt="2022-10-10T23:33:24.155" v="5300" actId="2890"/>
        <pc:sldMkLst>
          <pc:docMk/>
          <pc:sldMk cId="4258387260" sldId="310"/>
        </pc:sldMkLst>
        <pc:spChg chg="mod">
          <ac:chgData name="Berson, Titan R." userId="b095c4ac-d937-49ad-8eb7-8da13456c348" providerId="ADAL" clId="{8E2E60C5-B5D8-4728-8409-59E2C6DBD61F}" dt="2022-10-10T23:33:23.329" v="5299" actId="20577"/>
          <ac:spMkLst>
            <pc:docMk/>
            <pc:sldMk cId="4258387260" sldId="310"/>
            <ac:spMk id="2" creationId="{87F3789B-0BFF-F801-4111-DC39734241A3}"/>
          </ac:spMkLst>
        </pc:spChg>
      </pc:sldChg>
      <pc:sldChg chg="addSp delSp modSp add mod">
        <pc:chgData name="Berson, Titan R." userId="b095c4ac-d937-49ad-8eb7-8da13456c348" providerId="ADAL" clId="{8E2E60C5-B5D8-4728-8409-59E2C6DBD61F}" dt="2022-10-12T01:23:36.058" v="6998" actId="12"/>
        <pc:sldMkLst>
          <pc:docMk/>
          <pc:sldMk cId="421318452" sldId="311"/>
        </pc:sldMkLst>
        <pc:spChg chg="mod">
          <ac:chgData name="Berson, Titan R." userId="b095c4ac-d937-49ad-8eb7-8da13456c348" providerId="ADAL" clId="{8E2E60C5-B5D8-4728-8409-59E2C6DBD61F}" dt="2022-10-11T00:05:49.856" v="6395" actId="20577"/>
          <ac:spMkLst>
            <pc:docMk/>
            <pc:sldMk cId="421318452" sldId="311"/>
            <ac:spMk id="5" creationId="{F2CA2D33-6ECB-F34A-D756-597E8ABF2E8D}"/>
          </ac:spMkLst>
        </pc:spChg>
        <pc:graphicFrameChg chg="add mod modGraphic">
          <ac:chgData name="Berson, Titan R." userId="b095c4ac-d937-49ad-8eb7-8da13456c348" providerId="ADAL" clId="{8E2E60C5-B5D8-4728-8409-59E2C6DBD61F}" dt="2022-10-12T01:23:36.058" v="6998" actId="12"/>
          <ac:graphicFrameMkLst>
            <pc:docMk/>
            <pc:sldMk cId="421318452" sldId="311"/>
            <ac:graphicFrameMk id="2" creationId="{45BD5C2A-F0A7-07E8-6202-C939BABDD355}"/>
          </ac:graphicFrameMkLst>
        </pc:graphicFrameChg>
        <pc:graphicFrameChg chg="del">
          <ac:chgData name="Berson, Titan R." userId="b095c4ac-d937-49ad-8eb7-8da13456c348" providerId="ADAL" clId="{8E2E60C5-B5D8-4728-8409-59E2C6DBD61F}" dt="2022-10-11T00:05:54.787" v="6396" actId="478"/>
          <ac:graphicFrameMkLst>
            <pc:docMk/>
            <pc:sldMk cId="421318452" sldId="311"/>
            <ac:graphicFrameMk id="3" creationId="{160799AC-2959-4263-3F94-801E2232570C}"/>
          </ac:graphicFrameMkLst>
        </pc:graphicFrameChg>
      </pc:sldChg>
      <pc:sldChg chg="modSp add mod">
        <pc:chgData name="Berson, Titan R." userId="b095c4ac-d937-49ad-8eb7-8da13456c348" providerId="ADAL" clId="{8E2E60C5-B5D8-4728-8409-59E2C6DBD61F}" dt="2022-10-11T00:12:29.491" v="6728" actId="20577"/>
        <pc:sldMkLst>
          <pc:docMk/>
          <pc:sldMk cId="3800619108" sldId="312"/>
        </pc:sldMkLst>
        <pc:spChg chg="mod">
          <ac:chgData name="Berson, Titan R." userId="b095c4ac-d937-49ad-8eb7-8da13456c348" providerId="ADAL" clId="{8E2E60C5-B5D8-4728-8409-59E2C6DBD61F}" dt="2022-10-11T00:09:45.007" v="6599" actId="20577"/>
          <ac:spMkLst>
            <pc:docMk/>
            <pc:sldMk cId="3800619108" sldId="312"/>
            <ac:spMk id="5" creationId="{F2CA2D33-6ECB-F34A-D756-597E8ABF2E8D}"/>
          </ac:spMkLst>
        </pc:spChg>
        <pc:graphicFrameChg chg="mod">
          <ac:chgData name="Berson, Titan R." userId="b095c4ac-d937-49ad-8eb7-8da13456c348" providerId="ADAL" clId="{8E2E60C5-B5D8-4728-8409-59E2C6DBD61F}" dt="2022-10-11T00:12:29.491" v="6728" actId="20577"/>
          <ac:graphicFrameMkLst>
            <pc:docMk/>
            <pc:sldMk cId="3800619108" sldId="312"/>
            <ac:graphicFrameMk id="2" creationId="{45BD5C2A-F0A7-07E8-6202-C939BABDD355}"/>
          </ac:graphicFrameMkLst>
        </pc:graphicFrameChg>
      </pc:sldChg>
      <pc:sldChg chg="modSp add mod">
        <pc:chgData name="Berson, Titan R." userId="b095c4ac-d937-49ad-8eb7-8da13456c348" providerId="ADAL" clId="{8E2E60C5-B5D8-4728-8409-59E2C6DBD61F}" dt="2022-10-11T00:15:40.864" v="6850" actId="1076"/>
        <pc:sldMkLst>
          <pc:docMk/>
          <pc:sldMk cId="1718364736" sldId="313"/>
        </pc:sldMkLst>
        <pc:spChg chg="mod">
          <ac:chgData name="Berson, Titan R." userId="b095c4ac-d937-49ad-8eb7-8da13456c348" providerId="ADAL" clId="{8E2E60C5-B5D8-4728-8409-59E2C6DBD61F}" dt="2022-10-11T00:13:41.077" v="6749" actId="20577"/>
          <ac:spMkLst>
            <pc:docMk/>
            <pc:sldMk cId="1718364736" sldId="313"/>
            <ac:spMk id="5" creationId="{F2CA2D33-6ECB-F34A-D756-597E8ABF2E8D}"/>
          </ac:spMkLst>
        </pc:spChg>
        <pc:graphicFrameChg chg="mod">
          <ac:chgData name="Berson, Titan R." userId="b095c4ac-d937-49ad-8eb7-8da13456c348" providerId="ADAL" clId="{8E2E60C5-B5D8-4728-8409-59E2C6DBD61F}" dt="2022-10-11T00:15:40.864" v="6850" actId="1076"/>
          <ac:graphicFrameMkLst>
            <pc:docMk/>
            <pc:sldMk cId="1718364736" sldId="313"/>
            <ac:graphicFrameMk id="2" creationId="{45BD5C2A-F0A7-07E8-6202-C939BABDD355}"/>
          </ac:graphicFrameMkLst>
        </pc:graphicFrameChg>
      </pc:sldChg>
      <pc:sldChg chg="addSp delSp modSp add mod">
        <pc:chgData name="Berson, Titan R." userId="b095c4ac-d937-49ad-8eb7-8da13456c348" providerId="ADAL" clId="{8E2E60C5-B5D8-4728-8409-59E2C6DBD61F}" dt="2022-10-11T00:21:40.834" v="6994" actId="1076"/>
        <pc:sldMkLst>
          <pc:docMk/>
          <pc:sldMk cId="2901801152" sldId="314"/>
        </pc:sldMkLst>
        <pc:spChg chg="mod">
          <ac:chgData name="Berson, Titan R." userId="b095c4ac-d937-49ad-8eb7-8da13456c348" providerId="ADAL" clId="{8E2E60C5-B5D8-4728-8409-59E2C6DBD61F}" dt="2022-10-11T00:19:50.801" v="6865" actId="20577"/>
          <ac:spMkLst>
            <pc:docMk/>
            <pc:sldMk cId="2901801152" sldId="314"/>
            <ac:spMk id="2" creationId="{8E49A224-3322-0A57-EED0-264BD7BBECC5}"/>
          </ac:spMkLst>
        </pc:spChg>
        <pc:spChg chg="del">
          <ac:chgData name="Berson, Titan R." userId="b095c4ac-d937-49ad-8eb7-8da13456c348" providerId="ADAL" clId="{8E2E60C5-B5D8-4728-8409-59E2C6DBD61F}" dt="2022-10-11T00:19:57.050" v="6867" actId="478"/>
          <ac:spMkLst>
            <pc:docMk/>
            <pc:sldMk cId="2901801152" sldId="314"/>
            <ac:spMk id="3" creationId="{BFE186CB-EBBE-FC95-626C-BE68B34A2FD9}"/>
          </ac:spMkLst>
        </pc:spChg>
        <pc:spChg chg="del mod">
          <ac:chgData name="Berson, Titan R." userId="b095c4ac-d937-49ad-8eb7-8da13456c348" providerId="ADAL" clId="{8E2E60C5-B5D8-4728-8409-59E2C6DBD61F}" dt="2022-10-11T00:20:03.623" v="6871" actId="478"/>
          <ac:spMkLst>
            <pc:docMk/>
            <pc:sldMk cId="2901801152" sldId="314"/>
            <ac:spMk id="6" creationId="{D59FC1B8-B01A-355B-2625-C10098413BBD}"/>
          </ac:spMkLst>
        </pc:spChg>
        <pc:spChg chg="add del mod">
          <ac:chgData name="Berson, Titan R." userId="b095c4ac-d937-49ad-8eb7-8da13456c348" providerId="ADAL" clId="{8E2E60C5-B5D8-4728-8409-59E2C6DBD61F}" dt="2022-10-11T00:20:08.377" v="6873" actId="22"/>
          <ac:spMkLst>
            <pc:docMk/>
            <pc:sldMk cId="2901801152" sldId="314"/>
            <ac:spMk id="9" creationId="{6CA15DBA-725B-641B-91A8-9BDE6A26CC7E}"/>
          </ac:spMkLst>
        </pc:spChg>
        <pc:spChg chg="add mod">
          <ac:chgData name="Berson, Titan R." userId="b095c4ac-d937-49ad-8eb7-8da13456c348" providerId="ADAL" clId="{8E2E60C5-B5D8-4728-8409-59E2C6DBD61F}" dt="2022-10-11T00:21:40.834" v="6994" actId="1076"/>
          <ac:spMkLst>
            <pc:docMk/>
            <pc:sldMk cId="2901801152" sldId="314"/>
            <ac:spMk id="12" creationId="{9846933C-FBD4-CC9D-5D25-FFD27A88F577}"/>
          </ac:spMkLst>
        </pc:spChg>
        <pc:graphicFrameChg chg="del">
          <ac:chgData name="Berson, Titan R." userId="b095c4ac-d937-49ad-8eb7-8da13456c348" providerId="ADAL" clId="{8E2E60C5-B5D8-4728-8409-59E2C6DBD61F}" dt="2022-10-11T00:19:54.370" v="6866" actId="478"/>
          <ac:graphicFrameMkLst>
            <pc:docMk/>
            <pc:sldMk cId="2901801152" sldId="314"/>
            <ac:graphicFrameMk id="4" creationId="{6391F98F-B853-966E-F7CD-C226BE6EB6A5}"/>
          </ac:graphicFrameMkLst>
        </pc:graphicFrameChg>
        <pc:picChg chg="del">
          <ac:chgData name="Berson, Titan R." userId="b095c4ac-d937-49ad-8eb7-8da13456c348" providerId="ADAL" clId="{8E2E60C5-B5D8-4728-8409-59E2C6DBD61F}" dt="2022-10-11T00:19:58.649" v="6868" actId="478"/>
          <ac:picMkLst>
            <pc:docMk/>
            <pc:sldMk cId="2901801152" sldId="314"/>
            <ac:picMk id="5" creationId="{983302AE-08F3-BC9C-E6C1-4B9A9232F343}"/>
          </ac:picMkLst>
        </pc:picChg>
        <pc:picChg chg="del">
          <ac:chgData name="Berson, Titan R." userId="b095c4ac-d937-49ad-8eb7-8da13456c348" providerId="ADAL" clId="{8E2E60C5-B5D8-4728-8409-59E2C6DBD61F}" dt="2022-10-11T00:20:05.397" v="6872" actId="478"/>
          <ac:picMkLst>
            <pc:docMk/>
            <pc:sldMk cId="2901801152" sldId="314"/>
            <ac:picMk id="7" creationId="{91733715-A8E7-283F-DE60-30A0DDB60D18}"/>
          </ac:picMkLst>
        </pc:picChg>
        <pc:picChg chg="add mod ord">
          <ac:chgData name="Berson, Titan R." userId="b095c4ac-d937-49ad-8eb7-8da13456c348" providerId="ADAL" clId="{8E2E60C5-B5D8-4728-8409-59E2C6DBD61F}" dt="2022-10-11T00:21:36.823" v="6993" actId="1076"/>
          <ac:picMkLst>
            <pc:docMk/>
            <pc:sldMk cId="2901801152" sldId="314"/>
            <ac:picMk id="11" creationId="{355B1F97-357A-3C20-5A95-6F0B2C4163A8}"/>
          </ac:picMkLst>
        </pc:picChg>
      </pc:sldChg>
      <pc:sldChg chg="delSp modSp add mod">
        <pc:chgData name="Berson, Titan R." userId="b095c4ac-d937-49ad-8eb7-8da13456c348" providerId="ADAL" clId="{8E2E60C5-B5D8-4728-8409-59E2C6DBD61F}" dt="2022-10-12T01:36:45.346" v="7030" actId="478"/>
        <pc:sldMkLst>
          <pc:docMk/>
          <pc:sldMk cId="1001923836" sldId="315"/>
        </pc:sldMkLst>
        <pc:spChg chg="mod">
          <ac:chgData name="Berson, Titan R." userId="b095c4ac-d937-49ad-8eb7-8da13456c348" providerId="ADAL" clId="{8E2E60C5-B5D8-4728-8409-59E2C6DBD61F}" dt="2022-10-12T01:36:31.694" v="7029" actId="20577"/>
          <ac:spMkLst>
            <pc:docMk/>
            <pc:sldMk cId="1001923836" sldId="315"/>
            <ac:spMk id="2" creationId="{29EC9B37-8362-AC26-4F42-BE9D36624462}"/>
          </ac:spMkLst>
        </pc:spChg>
        <pc:graphicFrameChg chg="del">
          <ac:chgData name="Berson, Titan R." userId="b095c4ac-d937-49ad-8eb7-8da13456c348" providerId="ADAL" clId="{8E2E60C5-B5D8-4728-8409-59E2C6DBD61F}" dt="2022-10-12T01:36:45.346" v="7030" actId="478"/>
          <ac:graphicFrameMkLst>
            <pc:docMk/>
            <pc:sldMk cId="1001923836" sldId="315"/>
            <ac:graphicFrameMk id="3" creationId="{6EA43F88-A778-4A74-DCC6-94FA26ED6B2D}"/>
          </ac:graphicFrameMkLst>
        </pc:graphicFrameChg>
      </pc:sldChg>
      <pc:sldChg chg="addSp modSp mod">
        <pc:chgData name="Berson, Titan R." userId="b095c4ac-d937-49ad-8eb7-8da13456c348" providerId="ADAL" clId="{8E2E60C5-B5D8-4728-8409-59E2C6DBD61F}" dt="2022-10-12T03:20:44.641" v="7039" actId="14100"/>
        <pc:sldMkLst>
          <pc:docMk/>
          <pc:sldMk cId="485464304" sldId="321"/>
        </pc:sldMkLst>
        <pc:picChg chg="add mod">
          <ac:chgData name="Berson, Titan R." userId="b095c4ac-d937-49ad-8eb7-8da13456c348" providerId="ADAL" clId="{8E2E60C5-B5D8-4728-8409-59E2C6DBD61F}" dt="2022-10-12T03:15:55.953" v="7033" actId="1076"/>
          <ac:picMkLst>
            <pc:docMk/>
            <pc:sldMk cId="485464304" sldId="321"/>
            <ac:picMk id="3" creationId="{CC599036-F63A-9138-ABF8-F3B11558272F}"/>
          </ac:picMkLst>
        </pc:picChg>
        <pc:picChg chg="add mod">
          <ac:chgData name="Berson, Titan R." userId="b095c4ac-d937-49ad-8eb7-8da13456c348" providerId="ADAL" clId="{8E2E60C5-B5D8-4728-8409-59E2C6DBD61F}" dt="2022-10-12T03:20:44.641" v="7039" actId="14100"/>
          <ac:picMkLst>
            <pc:docMk/>
            <pc:sldMk cId="485464304" sldId="321"/>
            <ac:picMk id="5" creationId="{933BDE9E-7877-156F-F3F0-68D42AD045C9}"/>
          </ac:picMkLst>
        </pc:picChg>
      </pc:sldChg>
      <pc:sldChg chg="addSp delSp modSp mod">
        <pc:chgData name="Berson, Titan R." userId="b095c4ac-d937-49ad-8eb7-8da13456c348" providerId="ADAL" clId="{8E2E60C5-B5D8-4728-8409-59E2C6DBD61F}" dt="2022-10-12T03:30:21.379" v="7045" actId="1076"/>
        <pc:sldMkLst>
          <pc:docMk/>
          <pc:sldMk cId="1280552326" sldId="326"/>
        </pc:sldMkLst>
        <pc:picChg chg="add del mod">
          <ac:chgData name="Berson, Titan R." userId="b095c4ac-d937-49ad-8eb7-8da13456c348" providerId="ADAL" clId="{8E2E60C5-B5D8-4728-8409-59E2C6DBD61F}" dt="2022-10-12T03:27:40.604" v="7043" actId="478"/>
          <ac:picMkLst>
            <pc:docMk/>
            <pc:sldMk cId="1280552326" sldId="326"/>
            <ac:picMk id="3" creationId="{300E680C-1C36-91DD-4A68-28EE14C1EA20}"/>
          </ac:picMkLst>
        </pc:picChg>
        <pc:picChg chg="add mod">
          <ac:chgData name="Berson, Titan R." userId="b095c4ac-d937-49ad-8eb7-8da13456c348" providerId="ADAL" clId="{8E2E60C5-B5D8-4728-8409-59E2C6DBD61F}" dt="2022-10-12T03:30:21.379" v="7045" actId="1076"/>
          <ac:picMkLst>
            <pc:docMk/>
            <pc:sldMk cId="1280552326" sldId="326"/>
            <ac:picMk id="9" creationId="{22518388-CD23-33E7-8886-2B7EC504A91B}"/>
          </ac:picMkLst>
        </pc:picChg>
      </pc:sldChg>
    </pc:docChg>
  </pc:docChgLst>
  <pc:docChgLst>
    <pc:chgData name="Wolf, Jacob D." userId="05576282-d74a-4647-9cd1-42b570626f82" providerId="ADAL" clId="{B84C8E03-DB4D-44B8-9CA2-6F505ACE73D9}"/>
    <pc:docChg chg="undo custSel addSld delSld modSld sldOrd">
      <pc:chgData name="Wolf, Jacob D." userId="05576282-d74a-4647-9cd1-42b570626f82" providerId="ADAL" clId="{B84C8E03-DB4D-44B8-9CA2-6F505ACE73D9}" dt="2022-10-12T14:16:53.181" v="2004" actId="20577"/>
      <pc:docMkLst>
        <pc:docMk/>
      </pc:docMkLst>
      <pc:sldChg chg="modSp mod">
        <pc:chgData name="Wolf, Jacob D." userId="05576282-d74a-4647-9cd1-42b570626f82" providerId="ADAL" clId="{B84C8E03-DB4D-44B8-9CA2-6F505ACE73D9}" dt="2022-10-12T14:16:43.294" v="2000" actId="20577"/>
        <pc:sldMkLst>
          <pc:docMk/>
          <pc:sldMk cId="1547911601" sldId="257"/>
        </pc:sldMkLst>
        <pc:spChg chg="mod">
          <ac:chgData name="Wolf, Jacob D." userId="05576282-d74a-4647-9cd1-42b570626f82" providerId="ADAL" clId="{B84C8E03-DB4D-44B8-9CA2-6F505ACE73D9}" dt="2022-10-12T14:16:43.294" v="2000" actId="20577"/>
          <ac:spMkLst>
            <pc:docMk/>
            <pc:sldMk cId="1547911601" sldId="257"/>
            <ac:spMk id="2" creationId="{2C76D562-0125-4B99-1FAD-1E07143A5088}"/>
          </ac:spMkLst>
        </pc:spChg>
        <pc:spChg chg="mod">
          <ac:chgData name="Wolf, Jacob D." userId="05576282-d74a-4647-9cd1-42b570626f82" providerId="ADAL" clId="{B84C8E03-DB4D-44B8-9CA2-6F505ACE73D9}" dt="2022-10-12T01:57:26.769" v="354" actId="20577"/>
          <ac:spMkLst>
            <pc:docMk/>
            <pc:sldMk cId="1547911601" sldId="257"/>
            <ac:spMk id="10" creationId="{FA0D8C9E-F5BD-4819-ADBD-36608DF7F7EC}"/>
          </ac:spMkLst>
        </pc:spChg>
        <pc:graphicFrameChg chg="mod">
          <ac:chgData name="Wolf, Jacob D." userId="05576282-d74a-4647-9cd1-42b570626f82" providerId="ADAL" clId="{B84C8E03-DB4D-44B8-9CA2-6F505ACE73D9}" dt="2022-10-12T01:51:26.034" v="223" actId="20577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modSp mod">
        <pc:chgData name="Wolf, Jacob D." userId="05576282-d74a-4647-9cd1-42b570626f82" providerId="ADAL" clId="{B84C8E03-DB4D-44B8-9CA2-6F505ACE73D9}" dt="2022-10-12T14:16:39.298" v="1998" actId="20577"/>
        <pc:sldMkLst>
          <pc:docMk/>
          <pc:sldMk cId="1532259804" sldId="259"/>
        </pc:sldMkLst>
        <pc:spChg chg="mod">
          <ac:chgData name="Wolf, Jacob D." userId="05576282-d74a-4647-9cd1-42b570626f82" providerId="ADAL" clId="{B84C8E03-DB4D-44B8-9CA2-6F505ACE73D9}" dt="2022-10-12T14:16:39.298" v="1998" actId="20577"/>
          <ac:spMkLst>
            <pc:docMk/>
            <pc:sldMk cId="1532259804" sldId="259"/>
            <ac:spMk id="2" creationId="{B49E1BC1-D34F-7530-4EA6-9A310A39890C}"/>
          </ac:spMkLst>
        </pc:spChg>
        <pc:spChg chg="mod">
          <ac:chgData name="Wolf, Jacob D." userId="05576282-d74a-4647-9cd1-42b570626f82" providerId="ADAL" clId="{B84C8E03-DB4D-44B8-9CA2-6F505ACE73D9}" dt="2022-10-12T01:55:42.599" v="278" actId="20577"/>
          <ac:spMkLst>
            <pc:docMk/>
            <pc:sldMk cId="1532259804" sldId="259"/>
            <ac:spMk id="9" creationId="{BC9565ED-D0E7-53B9-42DE-F7D45F78751C}"/>
          </ac:spMkLst>
        </pc:spChg>
        <pc:graphicFrameChg chg="mod">
          <ac:chgData name="Wolf, Jacob D." userId="05576282-d74a-4647-9cd1-42b570626f82" providerId="ADAL" clId="{B84C8E03-DB4D-44B8-9CA2-6F505ACE73D9}" dt="2022-10-12T01:55:51.417" v="298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modSp mod">
        <pc:chgData name="Wolf, Jacob D." userId="05576282-d74a-4647-9cd1-42b570626f82" providerId="ADAL" clId="{B84C8E03-DB4D-44B8-9CA2-6F505ACE73D9}" dt="2022-10-12T14:16:19.983" v="1992" actId="20577"/>
        <pc:sldMkLst>
          <pc:docMk/>
          <pc:sldMk cId="3978656310" sldId="261"/>
        </pc:sldMkLst>
        <pc:spChg chg="mod">
          <ac:chgData name="Wolf, Jacob D." userId="05576282-d74a-4647-9cd1-42b570626f82" providerId="ADAL" clId="{B84C8E03-DB4D-44B8-9CA2-6F505ACE73D9}" dt="2022-10-12T02:07:40.923" v="484" actId="20577"/>
          <ac:spMkLst>
            <pc:docMk/>
            <pc:sldMk cId="3978656310" sldId="261"/>
            <ac:spMk id="2" creationId="{92F520C3-F7DB-5319-AF54-F93C587FA6F9}"/>
          </ac:spMkLst>
        </pc:spChg>
        <pc:spChg chg="mod">
          <ac:chgData name="Wolf, Jacob D." userId="05576282-d74a-4647-9cd1-42b570626f82" providerId="ADAL" clId="{B84C8E03-DB4D-44B8-9CA2-6F505ACE73D9}" dt="2022-10-12T14:16:19.983" v="1992" actId="20577"/>
          <ac:spMkLst>
            <pc:docMk/>
            <pc:sldMk cId="3978656310" sldId="261"/>
            <ac:spMk id="4" creationId="{76A48E48-7E0C-E156-A894-EA7DECAD02BE}"/>
          </ac:spMkLst>
        </pc:spChg>
      </pc:sldChg>
      <pc:sldChg chg="modSp mod">
        <pc:chgData name="Wolf, Jacob D." userId="05576282-d74a-4647-9cd1-42b570626f82" providerId="ADAL" clId="{B84C8E03-DB4D-44B8-9CA2-6F505ACE73D9}" dt="2022-10-12T02:15:54.715" v="603" actId="404"/>
        <pc:sldMkLst>
          <pc:docMk/>
          <pc:sldMk cId="1914894079" sldId="263"/>
        </pc:sldMkLst>
        <pc:spChg chg="mod">
          <ac:chgData name="Wolf, Jacob D." userId="05576282-d74a-4647-9cd1-42b570626f82" providerId="ADAL" clId="{B84C8E03-DB4D-44B8-9CA2-6F505ACE73D9}" dt="2022-10-12T02:15:54.715" v="603" actId="404"/>
          <ac:spMkLst>
            <pc:docMk/>
            <pc:sldMk cId="1914894079" sldId="263"/>
            <ac:spMk id="2" creationId="{87F3789B-0BFF-F801-4111-DC39734241A3}"/>
          </ac:spMkLst>
        </pc:spChg>
      </pc:sldChg>
      <pc:sldChg chg="modSp mod">
        <pc:chgData name="Wolf, Jacob D." userId="05576282-d74a-4647-9cd1-42b570626f82" providerId="ADAL" clId="{B84C8E03-DB4D-44B8-9CA2-6F505ACE73D9}" dt="2022-10-12T14:14:37.782" v="1944" actId="20577"/>
        <pc:sldMkLst>
          <pc:docMk/>
          <pc:sldMk cId="2641549669" sldId="266"/>
        </pc:sldMkLst>
        <pc:spChg chg="mod">
          <ac:chgData name="Wolf, Jacob D." userId="05576282-d74a-4647-9cd1-42b570626f82" providerId="ADAL" clId="{B84C8E03-DB4D-44B8-9CA2-6F505ACE73D9}" dt="2022-10-12T14:14:37.782" v="1944" actId="20577"/>
          <ac:spMkLst>
            <pc:docMk/>
            <pc:sldMk cId="2641549669" sldId="266"/>
            <ac:spMk id="4" creationId="{0E0BFA22-3F79-66A8-AF44-74F0C97B0C5C}"/>
          </ac:spMkLst>
        </pc:spChg>
      </pc:sldChg>
      <pc:sldChg chg="modSp mod">
        <pc:chgData name="Wolf, Jacob D." userId="05576282-d74a-4647-9cd1-42b570626f82" providerId="ADAL" clId="{B84C8E03-DB4D-44B8-9CA2-6F505ACE73D9}" dt="2022-10-12T14:14:30.464" v="1942" actId="20577"/>
        <pc:sldMkLst>
          <pc:docMk/>
          <pc:sldMk cId="3650331677" sldId="267"/>
        </pc:sldMkLst>
        <pc:spChg chg="mod">
          <ac:chgData name="Wolf, Jacob D." userId="05576282-d74a-4647-9cd1-42b570626f82" providerId="ADAL" clId="{B84C8E03-DB4D-44B8-9CA2-6F505ACE73D9}" dt="2022-10-12T14:14:30.464" v="1942" actId="20577"/>
          <ac:spMkLst>
            <pc:docMk/>
            <pc:sldMk cId="3650331677" sldId="267"/>
            <ac:spMk id="3" creationId="{4EE16F41-BC7E-37D7-8A8C-6A9F423F873A}"/>
          </ac:spMkLst>
        </pc:spChg>
      </pc:sldChg>
      <pc:sldChg chg="modSp mod">
        <pc:chgData name="Wolf, Jacob D." userId="05576282-d74a-4647-9cd1-42b570626f82" providerId="ADAL" clId="{B84C8E03-DB4D-44B8-9CA2-6F505ACE73D9}" dt="2022-10-12T14:16:48.914" v="2002" actId="20577"/>
        <pc:sldMkLst>
          <pc:docMk/>
          <pc:sldMk cId="3360240741" sldId="268"/>
        </pc:sldMkLst>
        <pc:spChg chg="mod">
          <ac:chgData name="Wolf, Jacob D." userId="05576282-d74a-4647-9cd1-42b570626f82" providerId="ADAL" clId="{B84C8E03-DB4D-44B8-9CA2-6F505ACE73D9}" dt="2022-10-12T01:50:18.426" v="215" actId="122"/>
          <ac:spMkLst>
            <pc:docMk/>
            <pc:sldMk cId="3360240741" sldId="268"/>
            <ac:spMk id="2" creationId="{C060B360-4A64-91C9-BA24-F7C286880072}"/>
          </ac:spMkLst>
        </pc:spChg>
        <pc:spChg chg="mod">
          <ac:chgData name="Wolf, Jacob D." userId="05576282-d74a-4647-9cd1-42b570626f82" providerId="ADAL" clId="{B84C8E03-DB4D-44B8-9CA2-6F505ACE73D9}" dt="2022-10-12T14:16:48.914" v="2002" actId="20577"/>
          <ac:spMkLst>
            <pc:docMk/>
            <pc:sldMk cId="3360240741" sldId="268"/>
            <ac:spMk id="3" creationId="{096D941A-318D-1B42-7B03-ED20DBDCB453}"/>
          </ac:spMkLst>
        </pc:spChg>
      </pc:sldChg>
      <pc:sldChg chg="modSp mod">
        <pc:chgData name="Wolf, Jacob D." userId="05576282-d74a-4647-9cd1-42b570626f82" providerId="ADAL" clId="{B84C8E03-DB4D-44B8-9CA2-6F505ACE73D9}" dt="2022-10-12T14:14:10.164" v="1936" actId="20577"/>
        <pc:sldMkLst>
          <pc:docMk/>
          <pc:sldMk cId="199341519" sldId="269"/>
        </pc:sldMkLst>
        <pc:spChg chg="mod">
          <ac:chgData name="Wolf, Jacob D." userId="05576282-d74a-4647-9cd1-42b570626f82" providerId="ADAL" clId="{B84C8E03-DB4D-44B8-9CA2-6F505ACE73D9}" dt="2022-10-12T14:14:10.164" v="1936" actId="20577"/>
          <ac:spMkLst>
            <pc:docMk/>
            <pc:sldMk cId="199341519" sldId="269"/>
            <ac:spMk id="4" creationId="{516C5DC4-F248-2804-E999-1B973D027E4B}"/>
          </ac:spMkLst>
        </pc:spChg>
      </pc:sldChg>
      <pc:sldChg chg="addSp delSp modSp mod">
        <pc:chgData name="Wolf, Jacob D." userId="05576282-d74a-4647-9cd1-42b570626f82" providerId="ADAL" clId="{B84C8E03-DB4D-44B8-9CA2-6F505ACE73D9}" dt="2022-10-12T14:16:08.333" v="1988" actId="20577"/>
        <pc:sldMkLst>
          <pc:docMk/>
          <pc:sldMk cId="3724009850" sldId="270"/>
        </pc:sldMkLst>
        <pc:spChg chg="mod">
          <ac:chgData name="Wolf, Jacob D." userId="05576282-d74a-4647-9cd1-42b570626f82" providerId="ADAL" clId="{B84C8E03-DB4D-44B8-9CA2-6F505ACE73D9}" dt="2022-10-12T02:12:43.257" v="581" actId="20577"/>
          <ac:spMkLst>
            <pc:docMk/>
            <pc:sldMk cId="3724009850" sldId="270"/>
            <ac:spMk id="2" creationId="{630E1806-25D6-BF18-AE46-82F384B4AC53}"/>
          </ac:spMkLst>
        </pc:spChg>
        <pc:spChg chg="del">
          <ac:chgData name="Wolf, Jacob D." userId="05576282-d74a-4647-9cd1-42b570626f82" providerId="ADAL" clId="{B84C8E03-DB4D-44B8-9CA2-6F505ACE73D9}" dt="2022-10-12T02:09:46.378" v="519" actId="478"/>
          <ac:spMkLst>
            <pc:docMk/>
            <pc:sldMk cId="3724009850" sldId="270"/>
            <ac:spMk id="3" creationId="{BFD617D1-9027-3B1E-4439-764E1054430A}"/>
          </ac:spMkLst>
        </pc:spChg>
        <pc:spChg chg="mod">
          <ac:chgData name="Wolf, Jacob D." userId="05576282-d74a-4647-9cd1-42b570626f82" providerId="ADAL" clId="{B84C8E03-DB4D-44B8-9CA2-6F505ACE73D9}" dt="2022-10-12T14:16:08.333" v="1988" actId="20577"/>
          <ac:spMkLst>
            <pc:docMk/>
            <pc:sldMk cId="3724009850" sldId="270"/>
            <ac:spMk id="8" creationId="{AB5D66A4-18E0-DBEC-25E0-C8937D895A00}"/>
          </ac:spMkLst>
        </pc:spChg>
        <pc:spChg chg="mod">
          <ac:chgData name="Wolf, Jacob D." userId="05576282-d74a-4647-9cd1-42b570626f82" providerId="ADAL" clId="{B84C8E03-DB4D-44B8-9CA2-6F505ACE73D9}" dt="2022-10-12T02:12:14.906" v="547" actId="207"/>
          <ac:spMkLst>
            <pc:docMk/>
            <pc:sldMk cId="3724009850" sldId="270"/>
            <ac:spMk id="10" creationId="{083E06E6-9A53-CAFA-0424-24704D7A9A11}"/>
          </ac:spMkLst>
        </pc:spChg>
        <pc:spChg chg="add del mod">
          <ac:chgData name="Wolf, Jacob D." userId="05576282-d74a-4647-9cd1-42b570626f82" providerId="ADAL" clId="{B84C8E03-DB4D-44B8-9CA2-6F505ACE73D9}" dt="2022-10-12T02:09:49.434" v="520" actId="478"/>
          <ac:spMkLst>
            <pc:docMk/>
            <pc:sldMk cId="3724009850" sldId="270"/>
            <ac:spMk id="11" creationId="{33532229-6B24-D073-E1A1-5D1878D87A71}"/>
          </ac:spMkLst>
        </pc:spChg>
        <pc:spChg chg="add mod">
          <ac:chgData name="Wolf, Jacob D." userId="05576282-d74a-4647-9cd1-42b570626f82" providerId="ADAL" clId="{B84C8E03-DB4D-44B8-9CA2-6F505ACE73D9}" dt="2022-10-07T19:25:19.054" v="62" actId="207"/>
          <ac:spMkLst>
            <pc:docMk/>
            <pc:sldMk cId="3724009850" sldId="270"/>
            <ac:spMk id="13" creationId="{7DA5B838-61CB-643A-91DA-971FD14775E0}"/>
          </ac:spMkLst>
        </pc:spChg>
        <pc:spChg chg="add mod ord">
          <ac:chgData name="Wolf, Jacob D." userId="05576282-d74a-4647-9cd1-42b570626f82" providerId="ADAL" clId="{B84C8E03-DB4D-44B8-9CA2-6F505ACE73D9}" dt="2022-10-12T02:11:30.730" v="536" actId="14100"/>
          <ac:spMkLst>
            <pc:docMk/>
            <pc:sldMk cId="3724009850" sldId="270"/>
            <ac:spMk id="14" creationId="{A0C4BCFC-59C7-BBA0-F4D2-D9015DF6721C}"/>
          </ac:spMkLst>
        </pc:spChg>
        <pc:picChg chg="mod">
          <ac:chgData name="Wolf, Jacob D." userId="05576282-d74a-4647-9cd1-42b570626f82" providerId="ADAL" clId="{B84C8E03-DB4D-44B8-9CA2-6F505ACE73D9}" dt="2022-10-12T02:12:02.144" v="544" actId="1076"/>
          <ac:picMkLst>
            <pc:docMk/>
            <pc:sldMk cId="3724009850" sldId="270"/>
            <ac:picMk id="4" creationId="{726D508E-E350-EF91-D96E-AE7420B6DE2E}"/>
          </ac:picMkLst>
        </pc:picChg>
        <pc:picChg chg="mod">
          <ac:chgData name="Wolf, Jacob D." userId="05576282-d74a-4647-9cd1-42b570626f82" providerId="ADAL" clId="{B84C8E03-DB4D-44B8-9CA2-6F505ACE73D9}" dt="2022-10-12T02:12:04.473" v="545" actId="1076"/>
          <ac:picMkLst>
            <pc:docMk/>
            <pc:sldMk cId="3724009850" sldId="270"/>
            <ac:picMk id="5" creationId="{92890478-4BDC-06E4-0CD7-5C18740733CD}"/>
          </ac:picMkLst>
        </pc:picChg>
        <pc:picChg chg="mod ord">
          <ac:chgData name="Wolf, Jacob D." userId="05576282-d74a-4647-9cd1-42b570626f82" providerId="ADAL" clId="{B84C8E03-DB4D-44B8-9CA2-6F505ACE73D9}" dt="2022-10-12T02:11:14.302" v="534" actId="14100"/>
          <ac:picMkLst>
            <pc:docMk/>
            <pc:sldMk cId="3724009850" sldId="270"/>
            <ac:picMk id="7" creationId="{625C520D-F86A-6469-E327-2D9B931F9634}"/>
          </ac:picMkLst>
        </pc:picChg>
        <pc:picChg chg="del">
          <ac:chgData name="Wolf, Jacob D." userId="05576282-d74a-4647-9cd1-42b570626f82" providerId="ADAL" clId="{B84C8E03-DB4D-44B8-9CA2-6F505ACE73D9}" dt="2022-10-07T19:22:15.480" v="30" actId="478"/>
          <ac:picMkLst>
            <pc:docMk/>
            <pc:sldMk cId="3724009850" sldId="270"/>
            <ac:picMk id="8" creationId="{0547D4E6-8260-422C-A95C-50CA41871D74}"/>
          </ac:picMkLst>
        </pc:picChg>
        <pc:picChg chg="add mod">
          <ac:chgData name="Wolf, Jacob D." userId="05576282-d74a-4647-9cd1-42b570626f82" providerId="ADAL" clId="{B84C8E03-DB4D-44B8-9CA2-6F505ACE73D9}" dt="2022-10-07T19:23:45.230" v="41" actId="1037"/>
          <ac:picMkLst>
            <pc:docMk/>
            <pc:sldMk cId="3724009850" sldId="270"/>
            <ac:picMk id="12" creationId="{1CC06396-6E28-1ACA-2186-A37AAC37207A}"/>
          </ac:picMkLst>
        </pc:picChg>
      </pc:sldChg>
      <pc:sldChg chg="addSp delSp modSp mod">
        <pc:chgData name="Wolf, Jacob D." userId="05576282-d74a-4647-9cd1-42b570626f82" providerId="ADAL" clId="{B84C8E03-DB4D-44B8-9CA2-6F505ACE73D9}" dt="2022-10-12T14:15:51.526" v="1980" actId="20577"/>
        <pc:sldMkLst>
          <pc:docMk/>
          <pc:sldMk cId="3575488815" sldId="272"/>
        </pc:sldMkLst>
        <pc:spChg chg="mod">
          <ac:chgData name="Wolf, Jacob D." userId="05576282-d74a-4647-9cd1-42b570626f82" providerId="ADAL" clId="{B84C8E03-DB4D-44B8-9CA2-6F505ACE73D9}" dt="2022-10-07T19:30:02.628" v="105" actId="1035"/>
          <ac:spMkLst>
            <pc:docMk/>
            <pc:sldMk cId="3575488815" sldId="272"/>
            <ac:spMk id="3" creationId="{B4B9BB56-CE59-4CAC-6F08-C1EF090300A4}"/>
          </ac:spMkLst>
        </pc:spChg>
        <pc:spChg chg="mod">
          <ac:chgData name="Wolf, Jacob D." userId="05576282-d74a-4647-9cd1-42b570626f82" providerId="ADAL" clId="{B84C8E03-DB4D-44B8-9CA2-6F505ACE73D9}" dt="2022-10-12T14:15:51.526" v="1980" actId="20577"/>
          <ac:spMkLst>
            <pc:docMk/>
            <pc:sldMk cId="3575488815" sldId="272"/>
            <ac:spMk id="4" creationId="{E9E38884-88F0-AA1F-CDF7-4CFE473028F6}"/>
          </ac:spMkLst>
        </pc:spChg>
        <pc:spChg chg="add del mod">
          <ac:chgData name="Wolf, Jacob D." userId="05576282-d74a-4647-9cd1-42b570626f82" providerId="ADAL" clId="{B84C8E03-DB4D-44B8-9CA2-6F505ACE73D9}" dt="2022-10-07T19:29:00.697" v="77" actId="478"/>
          <ac:spMkLst>
            <pc:docMk/>
            <pc:sldMk cId="3575488815" sldId="272"/>
            <ac:spMk id="6" creationId="{F91F15F0-2953-01D6-187F-FAE1299723B4}"/>
          </ac:spMkLst>
        </pc:spChg>
        <pc:picChg chg="del">
          <ac:chgData name="Wolf, Jacob D." userId="05576282-d74a-4647-9cd1-42b570626f82" providerId="ADAL" clId="{B84C8E03-DB4D-44B8-9CA2-6F505ACE73D9}" dt="2022-10-07T19:28:58.143" v="76" actId="478"/>
          <ac:picMkLst>
            <pc:docMk/>
            <pc:sldMk cId="3575488815" sldId="272"/>
            <ac:picMk id="4" creationId="{DD02AC77-CB80-6C95-BD15-603B028D1522}"/>
          </ac:picMkLst>
        </pc:picChg>
        <pc:picChg chg="add mod">
          <ac:chgData name="Wolf, Jacob D." userId="05576282-d74a-4647-9cd1-42b570626f82" providerId="ADAL" clId="{B84C8E03-DB4D-44B8-9CA2-6F505ACE73D9}" dt="2022-10-07T19:29:53.496" v="81" actId="1076"/>
          <ac:picMkLst>
            <pc:docMk/>
            <pc:sldMk cId="3575488815" sldId="272"/>
            <ac:picMk id="7" creationId="{BD89FCCA-CCED-C07C-5EA4-EBCD94EC3177}"/>
          </ac:picMkLst>
        </pc:picChg>
      </pc:sldChg>
      <pc:sldChg chg="modSp mod">
        <pc:chgData name="Wolf, Jacob D." userId="05576282-d74a-4647-9cd1-42b570626f82" providerId="ADAL" clId="{B84C8E03-DB4D-44B8-9CA2-6F505ACE73D9}" dt="2022-10-12T14:16:34.582" v="1996" actId="20577"/>
        <pc:sldMkLst>
          <pc:docMk/>
          <pc:sldMk cId="1370572748" sldId="273"/>
        </pc:sldMkLst>
        <pc:spChg chg="mod">
          <ac:chgData name="Wolf, Jacob D." userId="05576282-d74a-4647-9cd1-42b570626f82" providerId="ADAL" clId="{B84C8E03-DB4D-44B8-9CA2-6F505ACE73D9}" dt="2022-10-12T01:59:31.260" v="397" actId="20577"/>
          <ac:spMkLst>
            <pc:docMk/>
            <pc:sldMk cId="1370572748" sldId="273"/>
            <ac:spMk id="2" creationId="{8E49A224-3322-0A57-EED0-264BD7BBECC5}"/>
          </ac:spMkLst>
        </pc:spChg>
        <pc:spChg chg="mod">
          <ac:chgData name="Wolf, Jacob D." userId="05576282-d74a-4647-9cd1-42b570626f82" providerId="ADAL" clId="{B84C8E03-DB4D-44B8-9CA2-6F505ACE73D9}" dt="2022-10-12T01:58:33.390" v="373" actId="20577"/>
          <ac:spMkLst>
            <pc:docMk/>
            <pc:sldMk cId="1370572748" sldId="273"/>
            <ac:spMk id="3" creationId="{BFE186CB-EBBE-FC95-626C-BE68B34A2FD9}"/>
          </ac:spMkLst>
        </pc:spChg>
        <pc:spChg chg="mod">
          <ac:chgData name="Wolf, Jacob D." userId="05576282-d74a-4647-9cd1-42b570626f82" providerId="ADAL" clId="{B84C8E03-DB4D-44B8-9CA2-6F505ACE73D9}" dt="2022-10-12T14:16:34.582" v="1996" actId="20577"/>
          <ac:spMkLst>
            <pc:docMk/>
            <pc:sldMk cId="1370572748" sldId="273"/>
            <ac:spMk id="8" creationId="{EDB07A09-5642-7B15-1A64-761F68CE29C3}"/>
          </ac:spMkLst>
        </pc:spChg>
        <pc:graphicFrameChg chg="mod">
          <ac:chgData name="Wolf, Jacob D." userId="05576282-d74a-4647-9cd1-42b570626f82" providerId="ADAL" clId="{B84C8E03-DB4D-44B8-9CA2-6F505ACE73D9}" dt="2022-10-07T19:17:12.363" v="9" actId="20577"/>
          <ac:graphicFrameMkLst>
            <pc:docMk/>
            <pc:sldMk cId="1370572748" sldId="273"/>
            <ac:graphicFrameMk id="4" creationId="{6391F98F-B853-966E-F7CD-C226BE6EB6A5}"/>
          </ac:graphicFrameMkLst>
        </pc:graphicFrameChg>
      </pc:sldChg>
      <pc:sldChg chg="addSp modSp mod">
        <pc:chgData name="Wolf, Jacob D." userId="05576282-d74a-4647-9cd1-42b570626f82" providerId="ADAL" clId="{B84C8E03-DB4D-44B8-9CA2-6F505ACE73D9}" dt="2022-10-12T14:14:49.367" v="1952" actId="20577"/>
        <pc:sldMkLst>
          <pc:docMk/>
          <pc:sldMk cId="3553592651" sldId="275"/>
        </pc:sldMkLst>
        <pc:spChg chg="mod">
          <ac:chgData name="Wolf, Jacob D." userId="05576282-d74a-4647-9cd1-42b570626f82" providerId="ADAL" clId="{B84C8E03-DB4D-44B8-9CA2-6F505ACE73D9}" dt="2022-10-07T19:32:15.765" v="112" actId="1076"/>
          <ac:spMkLst>
            <pc:docMk/>
            <pc:sldMk cId="3553592651" sldId="275"/>
            <ac:spMk id="2" creationId="{3656AE75-DCDC-7800-A51B-832B0685903A}"/>
          </ac:spMkLst>
        </pc:spChg>
        <pc:spChg chg="mod">
          <ac:chgData name="Wolf, Jacob D." userId="05576282-d74a-4647-9cd1-42b570626f82" providerId="ADAL" clId="{B84C8E03-DB4D-44B8-9CA2-6F505ACE73D9}" dt="2022-10-12T14:14:49.367" v="1952" actId="20577"/>
          <ac:spMkLst>
            <pc:docMk/>
            <pc:sldMk cId="3553592651" sldId="275"/>
            <ac:spMk id="3" creationId="{60EC2CC0-3825-834D-6204-676FC4BBAB58}"/>
          </ac:spMkLst>
        </pc:spChg>
        <pc:graphicFrameChg chg="mod">
          <ac:chgData name="Wolf, Jacob D." userId="05576282-d74a-4647-9cd1-42b570626f82" providerId="ADAL" clId="{B84C8E03-DB4D-44B8-9CA2-6F505ACE73D9}" dt="2022-10-07T19:32:30.230" v="126" actId="20577"/>
          <ac:graphicFrameMkLst>
            <pc:docMk/>
            <pc:sldMk cId="3553592651" sldId="275"/>
            <ac:graphicFrameMk id="4" creationId="{1547A724-4C49-24FC-8CDF-291B6885E7BE}"/>
          </ac:graphicFrameMkLst>
        </pc:graphicFrameChg>
        <pc:cxnChg chg="add mod">
          <ac:chgData name="Wolf, Jacob D." userId="05576282-d74a-4647-9cd1-42b570626f82" providerId="ADAL" clId="{B84C8E03-DB4D-44B8-9CA2-6F505ACE73D9}" dt="2022-10-07T19:33:36.885" v="130" actId="1582"/>
          <ac:cxnSpMkLst>
            <pc:docMk/>
            <pc:sldMk cId="3553592651" sldId="275"/>
            <ac:cxnSpMk id="5" creationId="{EBE9A1C4-5621-77AD-F84F-3B67E52B23EA}"/>
          </ac:cxnSpMkLst>
        </pc:cxnChg>
        <pc:cxnChg chg="add mod">
          <ac:chgData name="Wolf, Jacob D." userId="05576282-d74a-4647-9cd1-42b570626f82" providerId="ADAL" clId="{B84C8E03-DB4D-44B8-9CA2-6F505ACE73D9}" dt="2022-10-07T19:34:17.465" v="136" actId="14100"/>
          <ac:cxnSpMkLst>
            <pc:docMk/>
            <pc:sldMk cId="3553592651" sldId="275"/>
            <ac:cxnSpMk id="7" creationId="{6DA132DC-9FB3-C151-F0A3-D1B7B0F47CF5}"/>
          </ac:cxnSpMkLst>
        </pc:cxnChg>
      </pc:sldChg>
      <pc:sldChg chg="modSp">
        <pc:chgData name="Wolf, Jacob D." userId="05576282-d74a-4647-9cd1-42b570626f82" providerId="ADAL" clId="{B84C8E03-DB4D-44B8-9CA2-6F505ACE73D9}" dt="2022-10-07T19:39:12.145" v="155" actId="20577"/>
        <pc:sldMkLst>
          <pc:docMk/>
          <pc:sldMk cId="3402881972" sldId="288"/>
        </pc:sldMkLst>
        <pc:graphicFrameChg chg="mod">
          <ac:chgData name="Wolf, Jacob D." userId="05576282-d74a-4647-9cd1-42b570626f82" providerId="ADAL" clId="{B84C8E03-DB4D-44B8-9CA2-6F505ACE73D9}" dt="2022-10-07T19:39:12.145" v="155" actId="20577"/>
          <ac:graphicFrameMkLst>
            <pc:docMk/>
            <pc:sldMk cId="3402881972" sldId="288"/>
            <ac:graphicFrameMk id="6" creationId="{21D2874E-F96C-5978-5B72-46FB18ADD2A9}"/>
          </ac:graphicFrameMkLst>
        </pc:graphicFrameChg>
      </pc:sldChg>
      <pc:sldChg chg="modSp mod">
        <pc:chgData name="Wolf, Jacob D." userId="05576282-d74a-4647-9cd1-42b570626f82" providerId="ADAL" clId="{B84C8E03-DB4D-44B8-9CA2-6F505ACE73D9}" dt="2022-10-12T14:15:07.485" v="1962" actId="20577"/>
        <pc:sldMkLst>
          <pc:docMk/>
          <pc:sldMk cId="3283620086" sldId="289"/>
        </pc:sldMkLst>
        <pc:spChg chg="mod">
          <ac:chgData name="Wolf, Jacob D." userId="05576282-d74a-4647-9cd1-42b570626f82" providerId="ADAL" clId="{B84C8E03-DB4D-44B8-9CA2-6F505ACE73D9}" dt="2022-10-12T14:15:07.485" v="1962" actId="20577"/>
          <ac:spMkLst>
            <pc:docMk/>
            <pc:sldMk cId="3283620086" sldId="289"/>
            <ac:spMk id="7" creationId="{B91ACEBE-1FAE-96FC-DE44-85E09322B3F5}"/>
          </ac:spMkLst>
        </pc:spChg>
      </pc:sldChg>
      <pc:sldChg chg="modSp mod">
        <pc:chgData name="Wolf, Jacob D." userId="05576282-d74a-4647-9cd1-42b570626f82" providerId="ADAL" clId="{B84C8E03-DB4D-44B8-9CA2-6F505ACE73D9}" dt="2022-10-12T14:14:44.048" v="1948" actId="20577"/>
        <pc:sldMkLst>
          <pc:docMk/>
          <pc:sldMk cId="1260177162" sldId="290"/>
        </pc:sldMkLst>
        <pc:spChg chg="mod">
          <ac:chgData name="Wolf, Jacob D." userId="05576282-d74a-4647-9cd1-42b570626f82" providerId="ADAL" clId="{B84C8E03-DB4D-44B8-9CA2-6F505ACE73D9}" dt="2022-10-12T14:09:02.489" v="1915" actId="20577"/>
          <ac:spMkLst>
            <pc:docMk/>
            <pc:sldMk cId="1260177162" sldId="290"/>
            <ac:spMk id="2" creationId="{3656AE75-DCDC-7800-A51B-832B0685903A}"/>
          </ac:spMkLst>
        </pc:spChg>
        <pc:spChg chg="mod">
          <ac:chgData name="Wolf, Jacob D." userId="05576282-d74a-4647-9cd1-42b570626f82" providerId="ADAL" clId="{B84C8E03-DB4D-44B8-9CA2-6F505ACE73D9}" dt="2022-10-12T14:14:44.048" v="1948" actId="20577"/>
          <ac:spMkLst>
            <pc:docMk/>
            <pc:sldMk cId="1260177162" sldId="290"/>
            <ac:spMk id="6" creationId="{4AED7E45-E2F2-76DB-8C6E-0F1DBBE35B44}"/>
          </ac:spMkLst>
        </pc:spChg>
        <pc:graphicFrameChg chg="modGraphic">
          <ac:chgData name="Wolf, Jacob D." userId="05576282-d74a-4647-9cd1-42b570626f82" providerId="ADAL" clId="{B84C8E03-DB4D-44B8-9CA2-6F505ACE73D9}" dt="2022-10-12T03:34:01.414" v="1770" actId="20577"/>
          <ac:graphicFrameMkLst>
            <pc:docMk/>
            <pc:sldMk cId="1260177162" sldId="290"/>
            <ac:graphicFrameMk id="5" creationId="{038438B6-F068-DD5C-A4A5-CC41B67EF6E9}"/>
          </ac:graphicFrameMkLst>
        </pc:graphicFrameChg>
      </pc:sldChg>
      <pc:sldChg chg="addSp delSp modSp mod ord">
        <pc:chgData name="Wolf, Jacob D." userId="05576282-d74a-4647-9cd1-42b570626f82" providerId="ADAL" clId="{B84C8E03-DB4D-44B8-9CA2-6F505ACE73D9}" dt="2022-10-12T14:16:02.212" v="1986" actId="20577"/>
        <pc:sldMkLst>
          <pc:docMk/>
          <pc:sldMk cId="2990621880" sldId="292"/>
        </pc:sldMkLst>
        <pc:spChg chg="mod">
          <ac:chgData name="Wolf, Jacob D." userId="05576282-d74a-4647-9cd1-42b570626f82" providerId="ADAL" clId="{B84C8E03-DB4D-44B8-9CA2-6F505ACE73D9}" dt="2022-10-12T02:12:35.223" v="565" actId="20577"/>
          <ac:spMkLst>
            <pc:docMk/>
            <pc:sldMk cId="2990621880" sldId="292"/>
            <ac:spMk id="2" creationId="{630E1806-25D6-BF18-AE46-82F384B4AC53}"/>
          </ac:spMkLst>
        </pc:spChg>
        <pc:spChg chg="add mod">
          <ac:chgData name="Wolf, Jacob D." userId="05576282-d74a-4647-9cd1-42b570626f82" providerId="ADAL" clId="{B84C8E03-DB4D-44B8-9CA2-6F505ACE73D9}" dt="2022-10-07T19:26:09.680" v="68" actId="1076"/>
          <ac:spMkLst>
            <pc:docMk/>
            <pc:sldMk cId="2990621880" sldId="292"/>
            <ac:spMk id="6" creationId="{9C5D0E6F-4376-74D7-E172-C79A48A7C551}"/>
          </ac:spMkLst>
        </pc:spChg>
        <pc:spChg chg="mod">
          <ac:chgData name="Wolf, Jacob D." userId="05576282-d74a-4647-9cd1-42b570626f82" providerId="ADAL" clId="{B84C8E03-DB4D-44B8-9CA2-6F505ACE73D9}" dt="2022-10-12T14:16:02.212" v="1986" actId="20577"/>
          <ac:spMkLst>
            <pc:docMk/>
            <pc:sldMk cId="2990621880" sldId="292"/>
            <ac:spMk id="8" creationId="{086BC398-2B8B-8F5F-6B35-A1A59BCAC019}"/>
          </ac:spMkLst>
        </pc:spChg>
        <pc:picChg chg="add mod">
          <ac:chgData name="Wolf, Jacob D." userId="05576282-d74a-4647-9cd1-42b570626f82" providerId="ADAL" clId="{B84C8E03-DB4D-44B8-9CA2-6F505ACE73D9}" dt="2022-10-07T19:26:09.680" v="68" actId="1076"/>
          <ac:picMkLst>
            <pc:docMk/>
            <pc:sldMk cId="2990621880" sldId="292"/>
            <ac:picMk id="5" creationId="{9B7B7912-B848-2E46-0768-CA51B8F3DE77}"/>
          </ac:picMkLst>
        </pc:picChg>
        <pc:picChg chg="del">
          <ac:chgData name="Wolf, Jacob D." userId="05576282-d74a-4647-9cd1-42b570626f82" providerId="ADAL" clId="{B84C8E03-DB4D-44B8-9CA2-6F505ACE73D9}" dt="2022-10-07T19:26:03.917" v="66" actId="478"/>
          <ac:picMkLst>
            <pc:docMk/>
            <pc:sldMk cId="2990621880" sldId="292"/>
            <ac:picMk id="8" creationId="{0547D4E6-8260-422C-A95C-50CA41871D74}"/>
          </ac:picMkLst>
        </pc:picChg>
        <pc:picChg chg="mod ord">
          <ac:chgData name="Wolf, Jacob D." userId="05576282-d74a-4647-9cd1-42b570626f82" providerId="ADAL" clId="{B84C8E03-DB4D-44B8-9CA2-6F505ACE73D9}" dt="2022-10-12T02:12:52.566" v="583" actId="1076"/>
          <ac:picMkLst>
            <pc:docMk/>
            <pc:sldMk cId="2990621880" sldId="292"/>
            <ac:picMk id="12" creationId="{87280680-495F-945C-080C-9966900E53BF}"/>
          </ac:picMkLst>
        </pc:picChg>
        <pc:picChg chg="mod">
          <ac:chgData name="Wolf, Jacob D." userId="05576282-d74a-4647-9cd1-42b570626f82" providerId="ADAL" clId="{B84C8E03-DB4D-44B8-9CA2-6F505ACE73D9}" dt="2022-10-12T02:12:55.656" v="584" actId="1076"/>
          <ac:picMkLst>
            <pc:docMk/>
            <pc:sldMk cId="2990621880" sldId="292"/>
            <ac:picMk id="14" creationId="{9CC52A4E-02DC-21D0-808D-83DC94E82FEF}"/>
          </ac:picMkLst>
        </pc:picChg>
      </pc:sldChg>
      <pc:sldChg chg="modSp mod">
        <pc:chgData name="Wolf, Jacob D." userId="05576282-d74a-4647-9cd1-42b570626f82" providerId="ADAL" clId="{B84C8E03-DB4D-44B8-9CA2-6F505ACE73D9}" dt="2022-10-12T14:14:04.087" v="1934" actId="20577"/>
        <pc:sldMkLst>
          <pc:docMk/>
          <pc:sldMk cId="2830437999" sldId="293"/>
        </pc:sldMkLst>
        <pc:spChg chg="mod">
          <ac:chgData name="Wolf, Jacob D." userId="05576282-d74a-4647-9cd1-42b570626f82" providerId="ADAL" clId="{B84C8E03-DB4D-44B8-9CA2-6F505ACE73D9}" dt="2022-10-12T14:14:04.087" v="1934" actId="20577"/>
          <ac:spMkLst>
            <pc:docMk/>
            <pc:sldMk cId="2830437999" sldId="293"/>
            <ac:spMk id="7" creationId="{7C39EA15-E9FC-3626-5CE3-DC9C0AE1E172}"/>
          </ac:spMkLst>
        </pc:spChg>
      </pc:sldChg>
      <pc:sldChg chg="modSp mod">
        <pc:chgData name="Wolf, Jacob D." userId="05576282-d74a-4647-9cd1-42b570626f82" providerId="ADAL" clId="{B84C8E03-DB4D-44B8-9CA2-6F505ACE73D9}" dt="2022-10-12T03:23:07.701" v="1762" actId="3626"/>
        <pc:sldMkLst>
          <pc:docMk/>
          <pc:sldMk cId="2905346201" sldId="294"/>
        </pc:sldMkLst>
        <pc:spChg chg="mod">
          <ac:chgData name="Wolf, Jacob D." userId="05576282-d74a-4647-9cd1-42b570626f82" providerId="ADAL" clId="{B84C8E03-DB4D-44B8-9CA2-6F505ACE73D9}" dt="2022-10-12T03:23:07.701" v="1762" actId="3626"/>
          <ac:spMkLst>
            <pc:docMk/>
            <pc:sldMk cId="2905346201" sldId="294"/>
            <ac:spMk id="3" creationId="{C1A53CEA-E4BA-963F-ACE1-61ACD465EA47}"/>
          </ac:spMkLst>
        </pc:spChg>
      </pc:sldChg>
      <pc:sldChg chg="addSp delSp modSp mod">
        <pc:chgData name="Wolf, Jacob D." userId="05576282-d74a-4647-9cd1-42b570626f82" providerId="ADAL" clId="{B84C8E03-DB4D-44B8-9CA2-6F505ACE73D9}" dt="2022-10-12T14:16:15.818" v="1990" actId="20577"/>
        <pc:sldMkLst>
          <pc:docMk/>
          <pc:sldMk cId="1840018845" sldId="295"/>
        </pc:sldMkLst>
        <pc:spChg chg="mod">
          <ac:chgData name="Wolf, Jacob D." userId="05576282-d74a-4647-9cd1-42b570626f82" providerId="ADAL" clId="{B84C8E03-DB4D-44B8-9CA2-6F505ACE73D9}" dt="2022-10-12T02:08:05.589" v="508" actId="20577"/>
          <ac:spMkLst>
            <pc:docMk/>
            <pc:sldMk cId="1840018845" sldId="295"/>
            <ac:spMk id="2" creationId="{F6C31A09-B6FC-00D6-0BB6-F0EF92153ABA}"/>
          </ac:spMkLst>
        </pc:spChg>
        <pc:spChg chg="add del mod">
          <ac:chgData name="Wolf, Jacob D." userId="05576282-d74a-4647-9cd1-42b570626f82" providerId="ADAL" clId="{B84C8E03-DB4D-44B8-9CA2-6F505ACE73D9}" dt="2022-10-07T19:20:14.433" v="19" actId="478"/>
          <ac:spMkLst>
            <pc:docMk/>
            <pc:sldMk cId="1840018845" sldId="295"/>
            <ac:spMk id="14" creationId="{CC972A7B-589A-CAC6-90E4-D7D519CD26E8}"/>
          </ac:spMkLst>
        </pc:spChg>
        <pc:spChg chg="mod">
          <ac:chgData name="Wolf, Jacob D." userId="05576282-d74a-4647-9cd1-42b570626f82" providerId="ADAL" clId="{B84C8E03-DB4D-44B8-9CA2-6F505ACE73D9}" dt="2022-10-12T14:16:15.818" v="1990" actId="20577"/>
          <ac:spMkLst>
            <pc:docMk/>
            <pc:sldMk cId="1840018845" sldId="295"/>
            <ac:spMk id="18" creationId="{2AF12460-4CCE-AFE1-09CD-D599ED5CDD63}"/>
          </ac:spMkLst>
        </pc:spChg>
        <pc:picChg chg="add mod ord">
          <ac:chgData name="Wolf, Jacob D." userId="05576282-d74a-4647-9cd1-42b570626f82" providerId="ADAL" clId="{B84C8E03-DB4D-44B8-9CA2-6F505ACE73D9}" dt="2022-10-07T19:20:09.787" v="17" actId="167"/>
          <ac:picMkLst>
            <pc:docMk/>
            <pc:sldMk cId="1840018845" sldId="295"/>
            <ac:picMk id="5" creationId="{A4268758-D912-E487-0F31-A08AE538A03F}"/>
          </ac:picMkLst>
        </pc:picChg>
        <pc:picChg chg="del mod">
          <ac:chgData name="Wolf, Jacob D." userId="05576282-d74a-4647-9cd1-42b570626f82" providerId="ADAL" clId="{B84C8E03-DB4D-44B8-9CA2-6F505ACE73D9}" dt="2022-10-07T19:20:11.455" v="18" actId="478"/>
          <ac:picMkLst>
            <pc:docMk/>
            <pc:sldMk cId="1840018845" sldId="295"/>
            <ac:picMk id="7" creationId="{B4EE841B-1ED4-5384-B235-DAC393598E01}"/>
          </ac:picMkLst>
        </pc:picChg>
        <pc:cxnChg chg="mod">
          <ac:chgData name="Wolf, Jacob D." userId="05576282-d74a-4647-9cd1-42b570626f82" providerId="ADAL" clId="{B84C8E03-DB4D-44B8-9CA2-6F505ACE73D9}" dt="2022-10-07T19:21:39.005" v="26" actId="14100"/>
          <ac:cxnSpMkLst>
            <pc:docMk/>
            <pc:sldMk cId="1840018845" sldId="295"/>
            <ac:cxnSpMk id="4" creationId="{A9FE3D88-3D8C-5537-FA4E-71BE8EEBA6D5}"/>
          </ac:cxnSpMkLst>
        </pc:cxnChg>
        <pc:cxnChg chg="mod">
          <ac:chgData name="Wolf, Jacob D." userId="05576282-d74a-4647-9cd1-42b570626f82" providerId="ADAL" clId="{B84C8E03-DB4D-44B8-9CA2-6F505ACE73D9}" dt="2022-10-07T19:21:46.058" v="27" actId="14100"/>
          <ac:cxnSpMkLst>
            <pc:docMk/>
            <pc:sldMk cId="1840018845" sldId="295"/>
            <ac:cxnSpMk id="6" creationId="{A0EB5080-8F30-F890-ADB7-30797E1F6BC2}"/>
          </ac:cxnSpMkLst>
        </pc:cxnChg>
        <pc:cxnChg chg="mod">
          <ac:chgData name="Wolf, Jacob D." userId="05576282-d74a-4647-9cd1-42b570626f82" providerId="ADAL" clId="{B84C8E03-DB4D-44B8-9CA2-6F505ACE73D9}" dt="2022-10-07T19:21:28.105" v="25" actId="14100"/>
          <ac:cxnSpMkLst>
            <pc:docMk/>
            <pc:sldMk cId="1840018845" sldId="295"/>
            <ac:cxnSpMk id="11" creationId="{781380D9-50FF-6472-5547-D0C892F05B30}"/>
          </ac:cxnSpMkLst>
        </pc:cxnChg>
        <pc:cxnChg chg="mod">
          <ac:chgData name="Wolf, Jacob D." userId="05576282-d74a-4647-9cd1-42b570626f82" providerId="ADAL" clId="{B84C8E03-DB4D-44B8-9CA2-6F505ACE73D9}" dt="2022-10-07T19:22:02.269" v="29" actId="14100"/>
          <ac:cxnSpMkLst>
            <pc:docMk/>
            <pc:sldMk cId="1840018845" sldId="295"/>
            <ac:cxnSpMk id="13" creationId="{1CB7C3D3-E6EC-E385-0403-8362462241BB}"/>
          </ac:cxnSpMkLst>
        </pc:cxnChg>
        <pc:cxnChg chg="mod">
          <ac:chgData name="Wolf, Jacob D." userId="05576282-d74a-4647-9cd1-42b570626f82" providerId="ADAL" clId="{B84C8E03-DB4D-44B8-9CA2-6F505ACE73D9}" dt="2022-10-07T19:21:57.211" v="28" actId="14100"/>
          <ac:cxnSpMkLst>
            <pc:docMk/>
            <pc:sldMk cId="1840018845" sldId="295"/>
            <ac:cxnSpMk id="16" creationId="{5E7C9411-9E01-7DA2-9CA8-CC544C72C640}"/>
          </ac:cxnSpMkLst>
        </pc:cxnChg>
      </pc:sldChg>
      <pc:sldChg chg="modSp mod">
        <pc:chgData name="Wolf, Jacob D." userId="05576282-d74a-4647-9cd1-42b570626f82" providerId="ADAL" clId="{B84C8E03-DB4D-44B8-9CA2-6F505ACE73D9}" dt="2022-10-12T14:15:57.900" v="1983" actId="20577"/>
        <pc:sldMkLst>
          <pc:docMk/>
          <pc:sldMk cId="2080246197" sldId="296"/>
        </pc:sldMkLst>
        <pc:spChg chg="mod">
          <ac:chgData name="Wolf, Jacob D." userId="05576282-d74a-4647-9cd1-42b570626f82" providerId="ADAL" clId="{B84C8E03-DB4D-44B8-9CA2-6F505ACE73D9}" dt="2022-10-12T14:15:57.900" v="1983" actId="20577"/>
          <ac:spMkLst>
            <pc:docMk/>
            <pc:sldMk cId="2080246197" sldId="296"/>
            <ac:spMk id="4" creationId="{CE65CA74-F194-3DEE-1606-0867B3BF2BC1}"/>
          </ac:spMkLst>
        </pc:spChg>
        <pc:spChg chg="mod">
          <ac:chgData name="Wolf, Jacob D." userId="05576282-d74a-4647-9cd1-42b570626f82" providerId="ADAL" clId="{B84C8E03-DB4D-44B8-9CA2-6F505ACE73D9}" dt="2022-10-07T19:27:37.610" v="75" actId="20577"/>
          <ac:spMkLst>
            <pc:docMk/>
            <pc:sldMk cId="2080246197" sldId="296"/>
            <ac:spMk id="14" creationId="{9BE358BC-16B3-D375-608D-D85EE7EEA716}"/>
          </ac:spMkLst>
        </pc:spChg>
      </pc:sldChg>
      <pc:sldChg chg="addSp delSp modSp mod">
        <pc:chgData name="Wolf, Jacob D." userId="05576282-d74a-4647-9cd1-42b570626f82" providerId="ADAL" clId="{B84C8E03-DB4D-44B8-9CA2-6F505ACE73D9}" dt="2022-10-12T02:06:57.171" v="467" actId="14100"/>
        <pc:sldMkLst>
          <pc:docMk/>
          <pc:sldMk cId="3680902242" sldId="298"/>
        </pc:sldMkLst>
        <pc:spChg chg="mod">
          <ac:chgData name="Wolf, Jacob D." userId="05576282-d74a-4647-9cd1-42b570626f82" providerId="ADAL" clId="{B84C8E03-DB4D-44B8-9CA2-6F505ACE73D9}" dt="2022-10-12T02:06:57.171" v="467" actId="14100"/>
          <ac:spMkLst>
            <pc:docMk/>
            <pc:sldMk cId="3680902242" sldId="298"/>
            <ac:spMk id="2" creationId="{2D703232-B4C7-F0AF-A67A-32D1FBE2190A}"/>
          </ac:spMkLst>
        </pc:spChg>
        <pc:spChg chg="mod">
          <ac:chgData name="Wolf, Jacob D." userId="05576282-d74a-4647-9cd1-42b570626f82" providerId="ADAL" clId="{B84C8E03-DB4D-44B8-9CA2-6F505ACE73D9}" dt="2022-10-12T02:01:21.570" v="422" actId="20577"/>
          <ac:spMkLst>
            <pc:docMk/>
            <pc:sldMk cId="3680902242" sldId="298"/>
            <ac:spMk id="8" creationId="{C26525BB-8AEC-13E0-0C1E-E60685D7C4DD}"/>
          </ac:spMkLst>
        </pc:spChg>
        <pc:spChg chg="add del mod topLvl">
          <ac:chgData name="Wolf, Jacob D." userId="05576282-d74a-4647-9cd1-42b570626f82" providerId="ADAL" clId="{B84C8E03-DB4D-44B8-9CA2-6F505ACE73D9}" dt="2022-10-12T02:01:41.218" v="427" actId="478"/>
          <ac:spMkLst>
            <pc:docMk/>
            <pc:sldMk cId="3680902242" sldId="298"/>
            <ac:spMk id="9" creationId="{6671999A-4FB3-1869-2401-8BC929527662}"/>
          </ac:spMkLst>
        </pc:spChg>
        <pc:spChg chg="add del mod">
          <ac:chgData name="Wolf, Jacob D." userId="05576282-d74a-4647-9cd1-42b570626f82" providerId="ADAL" clId="{B84C8E03-DB4D-44B8-9CA2-6F505ACE73D9}" dt="2022-10-12T02:01:54.144" v="428" actId="478"/>
          <ac:spMkLst>
            <pc:docMk/>
            <pc:sldMk cId="3680902242" sldId="298"/>
            <ac:spMk id="22" creationId="{4B3F5E55-79D4-ECA9-1B0D-E2477CE9841E}"/>
          </ac:spMkLst>
        </pc:spChg>
        <pc:grpChg chg="add del">
          <ac:chgData name="Wolf, Jacob D." userId="05576282-d74a-4647-9cd1-42b570626f82" providerId="ADAL" clId="{B84C8E03-DB4D-44B8-9CA2-6F505ACE73D9}" dt="2022-10-12T02:01:41.218" v="427" actId="478"/>
          <ac:grpSpMkLst>
            <pc:docMk/>
            <pc:sldMk cId="3680902242" sldId="298"/>
            <ac:grpSpMk id="18" creationId="{50A10BE8-9994-B329-3F3A-FCC438D886ED}"/>
          </ac:grpSpMkLst>
        </pc:grpChg>
        <pc:picChg chg="add del mod topLvl">
          <ac:chgData name="Wolf, Jacob D." userId="05576282-d74a-4647-9cd1-42b570626f82" providerId="ADAL" clId="{B84C8E03-DB4D-44B8-9CA2-6F505ACE73D9}" dt="2022-10-12T02:01:41.218" v="427" actId="478"/>
          <ac:picMkLst>
            <pc:docMk/>
            <pc:sldMk cId="3680902242" sldId="298"/>
            <ac:picMk id="4" creationId="{18EB6544-BD9B-22F3-B3F3-7E3B6312ADA0}"/>
          </ac:picMkLst>
        </pc:picChg>
      </pc:sldChg>
      <pc:sldChg chg="modSp mod">
        <pc:chgData name="Wolf, Jacob D." userId="05576282-d74a-4647-9cd1-42b570626f82" providerId="ADAL" clId="{B84C8E03-DB4D-44B8-9CA2-6F505ACE73D9}" dt="2022-10-12T02:41:05.385" v="1689" actId="20577"/>
        <pc:sldMkLst>
          <pc:docMk/>
          <pc:sldMk cId="1415713922" sldId="299"/>
        </pc:sldMkLst>
        <pc:spChg chg="mod">
          <ac:chgData name="Wolf, Jacob D." userId="05576282-d74a-4647-9cd1-42b570626f82" providerId="ADAL" clId="{B84C8E03-DB4D-44B8-9CA2-6F505ACE73D9}" dt="2022-10-12T02:41:05.385" v="1689" actId="20577"/>
          <ac:spMkLst>
            <pc:docMk/>
            <pc:sldMk cId="1415713922" sldId="299"/>
            <ac:spMk id="2" creationId="{87F3789B-0BFF-F801-4111-DC39734241A3}"/>
          </ac:spMkLst>
        </pc:spChg>
      </pc:sldChg>
      <pc:sldChg chg="addSp delSp modSp mod">
        <pc:chgData name="Wolf, Jacob D." userId="05576282-d74a-4647-9cd1-42b570626f82" providerId="ADAL" clId="{B84C8E03-DB4D-44B8-9CA2-6F505ACE73D9}" dt="2022-10-12T14:15:35.991" v="1975" actId="20577"/>
        <pc:sldMkLst>
          <pc:docMk/>
          <pc:sldMk cId="4110407194" sldId="302"/>
        </pc:sldMkLst>
        <pc:spChg chg="mod">
          <ac:chgData name="Wolf, Jacob D." userId="05576282-d74a-4647-9cd1-42b570626f82" providerId="ADAL" clId="{B84C8E03-DB4D-44B8-9CA2-6F505ACE73D9}" dt="2022-10-12T02:20:58.423" v="682" actId="403"/>
          <ac:spMkLst>
            <pc:docMk/>
            <pc:sldMk cId="4110407194" sldId="302"/>
            <ac:spMk id="5" creationId="{F2CA2D33-6ECB-F34A-D756-597E8ABF2E8D}"/>
          </ac:spMkLst>
        </pc:spChg>
        <pc:spChg chg="mod">
          <ac:chgData name="Wolf, Jacob D." userId="05576282-d74a-4647-9cd1-42b570626f82" providerId="ADAL" clId="{B84C8E03-DB4D-44B8-9CA2-6F505ACE73D9}" dt="2022-10-12T14:15:35.991" v="1975" actId="20577"/>
          <ac:spMkLst>
            <pc:docMk/>
            <pc:sldMk cId="4110407194" sldId="302"/>
            <ac:spMk id="6" creationId="{0988B91D-FDA9-22C0-9E27-2CA9D1DD8DD2}"/>
          </ac:spMkLst>
        </pc:spChg>
        <pc:spChg chg="mod">
          <ac:chgData name="Wolf, Jacob D." userId="05576282-d74a-4647-9cd1-42b570626f82" providerId="ADAL" clId="{B84C8E03-DB4D-44B8-9CA2-6F505ACE73D9}" dt="2022-10-12T02:39:03.618" v="1646" actId="20577"/>
          <ac:spMkLst>
            <pc:docMk/>
            <pc:sldMk cId="4110407194" sldId="302"/>
            <ac:spMk id="7" creationId="{634A5E6F-B5CF-2400-938B-67737182DE3D}"/>
          </ac:spMkLst>
        </pc:spChg>
        <pc:spChg chg="mod">
          <ac:chgData name="Wolf, Jacob D." userId="05576282-d74a-4647-9cd1-42b570626f82" providerId="ADAL" clId="{B84C8E03-DB4D-44B8-9CA2-6F505ACE73D9}" dt="2022-10-12T02:38:25.432" v="1606" actId="20577"/>
          <ac:spMkLst>
            <pc:docMk/>
            <pc:sldMk cId="4110407194" sldId="302"/>
            <ac:spMk id="12" creationId="{530B0DA3-D0DB-BEF7-8F36-5E3D3CA4EBEE}"/>
          </ac:spMkLst>
        </pc:spChg>
        <pc:spChg chg="del">
          <ac:chgData name="Wolf, Jacob D." userId="05576282-d74a-4647-9cd1-42b570626f82" providerId="ADAL" clId="{B84C8E03-DB4D-44B8-9CA2-6F505ACE73D9}" dt="2022-10-12T02:23:10.179" v="824" actId="478"/>
          <ac:spMkLst>
            <pc:docMk/>
            <pc:sldMk cId="4110407194" sldId="302"/>
            <ac:spMk id="15" creationId="{30A45B15-3A77-9CEA-DB33-B7EAD2E6495A}"/>
          </ac:spMkLst>
        </pc:spChg>
        <pc:spChg chg="del">
          <ac:chgData name="Wolf, Jacob D." userId="05576282-d74a-4647-9cd1-42b570626f82" providerId="ADAL" clId="{B84C8E03-DB4D-44B8-9CA2-6F505ACE73D9}" dt="2022-10-12T02:21:53.447" v="746" actId="478"/>
          <ac:spMkLst>
            <pc:docMk/>
            <pc:sldMk cId="4110407194" sldId="302"/>
            <ac:spMk id="17" creationId="{097B0308-0379-45C7-101B-9D4FAA535189}"/>
          </ac:spMkLst>
        </pc:spChg>
        <pc:spChg chg="add mod">
          <ac:chgData name="Wolf, Jacob D." userId="05576282-d74a-4647-9cd1-42b570626f82" providerId="ADAL" clId="{B84C8E03-DB4D-44B8-9CA2-6F505ACE73D9}" dt="2022-10-12T02:24:40.891" v="920" actId="1076"/>
          <ac:spMkLst>
            <pc:docMk/>
            <pc:sldMk cId="4110407194" sldId="302"/>
            <ac:spMk id="19" creationId="{6A8433D9-E67A-BB27-92CA-4B51789B5F24}"/>
          </ac:spMkLst>
        </pc:spChg>
        <pc:spChg chg="mod">
          <ac:chgData name="Wolf, Jacob D." userId="05576282-d74a-4647-9cd1-42b570626f82" providerId="ADAL" clId="{B84C8E03-DB4D-44B8-9CA2-6F505ACE73D9}" dt="2022-10-12T02:24:32.977" v="919" actId="1076"/>
          <ac:spMkLst>
            <pc:docMk/>
            <pc:sldMk cId="4110407194" sldId="302"/>
            <ac:spMk id="26" creationId="{803B72BB-7813-DC42-362B-6C77E2272A84}"/>
          </ac:spMkLst>
        </pc:spChg>
        <pc:grpChg chg="mod">
          <ac:chgData name="Wolf, Jacob D." userId="05576282-d74a-4647-9cd1-42b570626f82" providerId="ADAL" clId="{B84C8E03-DB4D-44B8-9CA2-6F505ACE73D9}" dt="2022-10-12T02:25:03.033" v="923" actId="1076"/>
          <ac:grpSpMkLst>
            <pc:docMk/>
            <pc:sldMk cId="4110407194" sldId="302"/>
            <ac:grpSpMk id="2" creationId="{D8A98A26-48FE-8545-48AD-360B60EA1961}"/>
          </ac:grpSpMkLst>
        </pc:grpChg>
        <pc:grpChg chg="mod">
          <ac:chgData name="Wolf, Jacob D." userId="05576282-d74a-4647-9cd1-42b570626f82" providerId="ADAL" clId="{B84C8E03-DB4D-44B8-9CA2-6F505ACE73D9}" dt="2022-10-12T02:24:59.380" v="922" actId="1076"/>
          <ac:grpSpMkLst>
            <pc:docMk/>
            <pc:sldMk cId="4110407194" sldId="302"/>
            <ac:grpSpMk id="8" creationId="{86782A75-92F6-8E33-04CC-236FF74406AA}"/>
          </ac:grpSpMkLst>
        </pc:grpChg>
        <pc:picChg chg="mod">
          <ac:chgData name="Wolf, Jacob D." userId="05576282-d74a-4647-9cd1-42b570626f82" providerId="ADAL" clId="{B84C8E03-DB4D-44B8-9CA2-6F505ACE73D9}" dt="2022-10-12T02:39:49.646" v="1656" actId="1076"/>
          <ac:picMkLst>
            <pc:docMk/>
            <pc:sldMk cId="4110407194" sldId="302"/>
            <ac:picMk id="4" creationId="{36E4BF08-3C3A-3680-875F-6326FEE8D752}"/>
          </ac:picMkLst>
        </pc:picChg>
        <pc:picChg chg="del mod">
          <ac:chgData name="Wolf, Jacob D." userId="05576282-d74a-4647-9cd1-42b570626f82" providerId="ADAL" clId="{B84C8E03-DB4D-44B8-9CA2-6F505ACE73D9}" dt="2022-10-12T02:24:16.872" v="865" actId="478"/>
          <ac:picMkLst>
            <pc:docMk/>
            <pc:sldMk cId="4110407194" sldId="302"/>
            <ac:picMk id="13" creationId="{C04575BD-8AB6-F312-A8D8-2DE17EDC9982}"/>
          </ac:picMkLst>
        </pc:picChg>
        <pc:picChg chg="del mod">
          <ac:chgData name="Wolf, Jacob D." userId="05576282-d74a-4647-9cd1-42b570626f82" providerId="ADAL" clId="{B84C8E03-DB4D-44B8-9CA2-6F505ACE73D9}" dt="2022-10-12T02:24:18.904" v="866" actId="478"/>
          <ac:picMkLst>
            <pc:docMk/>
            <pc:sldMk cId="4110407194" sldId="302"/>
            <ac:picMk id="18" creationId="{5D249C80-1554-1EF0-B6D9-8BF94E7B31B4}"/>
          </ac:picMkLst>
        </pc:picChg>
        <pc:cxnChg chg="mod">
          <ac:chgData name="Wolf, Jacob D." userId="05576282-d74a-4647-9cd1-42b570626f82" providerId="ADAL" clId="{B84C8E03-DB4D-44B8-9CA2-6F505ACE73D9}" dt="2022-10-12T02:40:15.802" v="1662" actId="14100"/>
          <ac:cxnSpMkLst>
            <pc:docMk/>
            <pc:sldMk cId="4110407194" sldId="302"/>
            <ac:cxnSpMk id="16" creationId="{08FFBB99-BC98-056C-3492-1D8DADA45D33}"/>
          </ac:cxnSpMkLst>
        </pc:cxnChg>
        <pc:cxnChg chg="mod">
          <ac:chgData name="Wolf, Jacob D." userId="05576282-d74a-4647-9cd1-42b570626f82" providerId="ADAL" clId="{B84C8E03-DB4D-44B8-9CA2-6F505ACE73D9}" dt="2022-10-12T02:40:33.451" v="1664" actId="14100"/>
          <ac:cxnSpMkLst>
            <pc:docMk/>
            <pc:sldMk cId="4110407194" sldId="302"/>
            <ac:cxnSpMk id="20" creationId="{5BF793BB-0092-5992-3F30-BD1345776658}"/>
          </ac:cxnSpMkLst>
        </pc:cxnChg>
        <pc:cxnChg chg="mod">
          <ac:chgData name="Wolf, Jacob D." userId="05576282-d74a-4647-9cd1-42b570626f82" providerId="ADAL" clId="{B84C8E03-DB4D-44B8-9CA2-6F505ACE73D9}" dt="2022-10-12T02:39:56.493" v="1658" actId="14100"/>
          <ac:cxnSpMkLst>
            <pc:docMk/>
            <pc:sldMk cId="4110407194" sldId="302"/>
            <ac:cxnSpMk id="22" creationId="{A783C883-B47C-F71A-EDF0-F93B4103F3EA}"/>
          </ac:cxnSpMkLst>
        </pc:cxnChg>
      </pc:sldChg>
      <pc:sldChg chg="modSp mod">
        <pc:chgData name="Wolf, Jacob D." userId="05576282-d74a-4647-9cd1-42b570626f82" providerId="ADAL" clId="{B84C8E03-DB4D-44B8-9CA2-6F505ACE73D9}" dt="2022-10-12T14:15:16.933" v="1966" actId="20577"/>
        <pc:sldMkLst>
          <pc:docMk/>
          <pc:sldMk cId="1890539219" sldId="305"/>
        </pc:sldMkLst>
        <pc:spChg chg="mod">
          <ac:chgData name="Wolf, Jacob D." userId="05576282-d74a-4647-9cd1-42b570626f82" providerId="ADAL" clId="{B84C8E03-DB4D-44B8-9CA2-6F505ACE73D9}" dt="2022-10-12T14:15:16.933" v="1966" actId="20577"/>
          <ac:spMkLst>
            <pc:docMk/>
            <pc:sldMk cId="1890539219" sldId="305"/>
            <ac:spMk id="3" creationId="{B5F24BE6-AF8B-D045-F258-AF110202A7CA}"/>
          </ac:spMkLst>
        </pc:spChg>
      </pc:sldChg>
      <pc:sldChg chg="modSp mod">
        <pc:chgData name="Wolf, Jacob D." userId="05576282-d74a-4647-9cd1-42b570626f82" providerId="ADAL" clId="{B84C8E03-DB4D-44B8-9CA2-6F505ACE73D9}" dt="2022-10-12T14:15:12.065" v="1964" actId="20577"/>
        <pc:sldMkLst>
          <pc:docMk/>
          <pc:sldMk cId="749659287" sldId="307"/>
        </pc:sldMkLst>
        <pc:spChg chg="mod">
          <ac:chgData name="Wolf, Jacob D." userId="05576282-d74a-4647-9cd1-42b570626f82" providerId="ADAL" clId="{B84C8E03-DB4D-44B8-9CA2-6F505ACE73D9}" dt="2022-10-12T14:15:12.065" v="1964" actId="20577"/>
          <ac:spMkLst>
            <pc:docMk/>
            <pc:sldMk cId="749659287" sldId="307"/>
            <ac:spMk id="3" creationId="{222923F7-3118-F864-6129-3ECAB83C0F5B}"/>
          </ac:spMkLst>
        </pc:spChg>
      </pc:sldChg>
      <pc:sldChg chg="modSp mod">
        <pc:chgData name="Wolf, Jacob D." userId="05576282-d74a-4647-9cd1-42b570626f82" providerId="ADAL" clId="{B84C8E03-DB4D-44B8-9CA2-6F505ACE73D9}" dt="2022-10-12T14:16:53.181" v="2004" actId="20577"/>
        <pc:sldMkLst>
          <pc:docMk/>
          <pc:sldMk cId="2279906906" sldId="309"/>
        </pc:sldMkLst>
        <pc:spChg chg="mod">
          <ac:chgData name="Wolf, Jacob D." userId="05576282-d74a-4647-9cd1-42b570626f82" providerId="ADAL" clId="{B84C8E03-DB4D-44B8-9CA2-6F505ACE73D9}" dt="2022-10-12T14:16:53.181" v="2004" actId="20577"/>
          <ac:spMkLst>
            <pc:docMk/>
            <pc:sldMk cId="2279906906" sldId="309"/>
            <ac:spMk id="2" creationId="{BA4D9023-EE05-0AD3-5D6B-E4F135C18099}"/>
          </ac:spMkLst>
        </pc:spChg>
        <pc:spChg chg="mod">
          <ac:chgData name="Wolf, Jacob D." userId="05576282-d74a-4647-9cd1-42b570626f82" providerId="ADAL" clId="{B84C8E03-DB4D-44B8-9CA2-6F505ACE73D9}" dt="2022-10-12T13:53:25.455" v="1793" actId="114"/>
          <ac:spMkLst>
            <pc:docMk/>
            <pc:sldMk cId="2279906906" sldId="309"/>
            <ac:spMk id="10" creationId="{FA0D8C9E-F5BD-4819-ADBD-36608DF7F7EC}"/>
          </ac:spMkLst>
        </pc:spChg>
      </pc:sldChg>
      <pc:sldChg chg="addSp delSp modSp mod">
        <pc:chgData name="Wolf, Jacob D." userId="05576282-d74a-4647-9cd1-42b570626f82" providerId="ADAL" clId="{B84C8E03-DB4D-44B8-9CA2-6F505ACE73D9}" dt="2022-10-12T14:15:31.873" v="1972" actId="20577"/>
        <pc:sldMkLst>
          <pc:docMk/>
          <pc:sldMk cId="421318452" sldId="311"/>
        </pc:sldMkLst>
        <pc:spChg chg="mod">
          <ac:chgData name="Wolf, Jacob D." userId="05576282-d74a-4647-9cd1-42b570626f82" providerId="ADAL" clId="{B84C8E03-DB4D-44B8-9CA2-6F505ACE73D9}" dt="2022-10-12T14:15:31.873" v="1972" actId="20577"/>
          <ac:spMkLst>
            <pc:docMk/>
            <pc:sldMk cId="421318452" sldId="311"/>
            <ac:spMk id="4" creationId="{DAF8D8C5-E9FE-C637-693B-BFCBD804587D}"/>
          </ac:spMkLst>
        </pc:spChg>
        <pc:spChg chg="mod">
          <ac:chgData name="Wolf, Jacob D." userId="05576282-d74a-4647-9cd1-42b570626f82" providerId="ADAL" clId="{B84C8E03-DB4D-44B8-9CA2-6F505ACE73D9}" dt="2022-10-12T02:26:01.606" v="962" actId="20577"/>
          <ac:spMkLst>
            <pc:docMk/>
            <pc:sldMk cId="421318452" sldId="311"/>
            <ac:spMk id="5" creationId="{F2CA2D33-6ECB-F34A-D756-597E8ABF2E8D}"/>
          </ac:spMkLst>
        </pc:spChg>
        <pc:spChg chg="del mod topLvl">
          <ac:chgData name="Wolf, Jacob D." userId="05576282-d74a-4647-9cd1-42b570626f82" providerId="ADAL" clId="{B84C8E03-DB4D-44B8-9CA2-6F505ACE73D9}" dt="2022-10-12T02:27:15.217" v="1004" actId="478"/>
          <ac:spMkLst>
            <pc:docMk/>
            <pc:sldMk cId="421318452" sldId="311"/>
            <ac:spMk id="8" creationId="{EA08D7EA-7ABD-12AF-1F4C-124ED82F9A74}"/>
          </ac:spMkLst>
        </pc:spChg>
        <pc:spChg chg="mod topLvl">
          <ac:chgData name="Wolf, Jacob D." userId="05576282-d74a-4647-9cd1-42b570626f82" providerId="ADAL" clId="{B84C8E03-DB4D-44B8-9CA2-6F505ACE73D9}" dt="2022-10-12T02:29:59.605" v="1094" actId="1076"/>
          <ac:spMkLst>
            <pc:docMk/>
            <pc:sldMk cId="421318452" sldId="311"/>
            <ac:spMk id="9" creationId="{6822FDFE-88BF-F5FE-C4AF-84183747D595}"/>
          </ac:spMkLst>
        </pc:spChg>
        <pc:spChg chg="mod">
          <ac:chgData name="Wolf, Jacob D." userId="05576282-d74a-4647-9cd1-42b570626f82" providerId="ADAL" clId="{B84C8E03-DB4D-44B8-9CA2-6F505ACE73D9}" dt="2022-10-12T02:31:51.706" v="1187" actId="1076"/>
          <ac:spMkLst>
            <pc:docMk/>
            <pc:sldMk cId="421318452" sldId="311"/>
            <ac:spMk id="12" creationId="{19E4BD0C-C850-8A1A-48B2-398B34B2FB8D}"/>
          </ac:spMkLst>
        </pc:spChg>
        <pc:grpChg chg="del">
          <ac:chgData name="Wolf, Jacob D." userId="05576282-d74a-4647-9cd1-42b570626f82" providerId="ADAL" clId="{B84C8E03-DB4D-44B8-9CA2-6F505ACE73D9}" dt="2022-10-12T02:27:15.217" v="1004" actId="478"/>
          <ac:grpSpMkLst>
            <pc:docMk/>
            <pc:sldMk cId="421318452" sldId="311"/>
            <ac:grpSpMk id="7" creationId="{11163B3A-CE9D-34BB-7A20-B0534B7C27FF}"/>
          </ac:grpSpMkLst>
        </pc:grpChg>
        <pc:grpChg chg="add del mod">
          <ac:chgData name="Wolf, Jacob D." userId="05576282-d74a-4647-9cd1-42b570626f82" providerId="ADAL" clId="{B84C8E03-DB4D-44B8-9CA2-6F505ACE73D9}" dt="2022-10-12T02:31:34.006" v="1184" actId="478"/>
          <ac:grpSpMkLst>
            <pc:docMk/>
            <pc:sldMk cId="421318452" sldId="311"/>
            <ac:grpSpMk id="10" creationId="{AD2DB1C8-E0CF-B025-A60F-23F4861C1465}"/>
          </ac:grpSpMkLst>
        </pc:grpChg>
        <pc:picChg chg="mod">
          <ac:chgData name="Wolf, Jacob D." userId="05576282-d74a-4647-9cd1-42b570626f82" providerId="ADAL" clId="{B84C8E03-DB4D-44B8-9CA2-6F505ACE73D9}" dt="2022-10-12T02:30:04.360" v="1095" actId="1076"/>
          <ac:picMkLst>
            <pc:docMk/>
            <pc:sldMk cId="421318452" sldId="311"/>
            <ac:picMk id="3" creationId="{7E4BA97F-43D8-995D-CDEF-D190E05FBF94}"/>
          </ac:picMkLst>
        </pc:picChg>
        <pc:picChg chg="mod">
          <ac:chgData name="Wolf, Jacob D." userId="05576282-d74a-4647-9cd1-42b570626f82" providerId="ADAL" clId="{B84C8E03-DB4D-44B8-9CA2-6F505ACE73D9}" dt="2022-10-12T02:30:09.747" v="1096" actId="1076"/>
          <ac:picMkLst>
            <pc:docMk/>
            <pc:sldMk cId="421318452" sldId="311"/>
            <ac:picMk id="1026" creationId="{4998C981-8C3B-2B2B-A7BC-EDA582D85751}"/>
          </ac:picMkLst>
        </pc:picChg>
      </pc:sldChg>
      <pc:sldChg chg="modSp mod">
        <pc:chgData name="Wolf, Jacob D." userId="05576282-d74a-4647-9cd1-42b570626f82" providerId="ADAL" clId="{B84C8E03-DB4D-44B8-9CA2-6F505ACE73D9}" dt="2022-10-12T14:15:26.702" v="1970" actId="20577"/>
        <pc:sldMkLst>
          <pc:docMk/>
          <pc:sldMk cId="3800619108" sldId="312"/>
        </pc:sldMkLst>
        <pc:spChg chg="mod">
          <ac:chgData name="Wolf, Jacob D." userId="05576282-d74a-4647-9cd1-42b570626f82" providerId="ADAL" clId="{B84C8E03-DB4D-44B8-9CA2-6F505ACE73D9}" dt="2022-10-12T02:32:12.703" v="1220" actId="20577"/>
          <ac:spMkLst>
            <pc:docMk/>
            <pc:sldMk cId="3800619108" sldId="312"/>
            <ac:spMk id="5" creationId="{F2CA2D33-6ECB-F34A-D756-597E8ABF2E8D}"/>
          </ac:spMkLst>
        </pc:spChg>
        <pc:spChg chg="mod">
          <ac:chgData name="Wolf, Jacob D." userId="05576282-d74a-4647-9cd1-42b570626f82" providerId="ADAL" clId="{B84C8E03-DB4D-44B8-9CA2-6F505ACE73D9}" dt="2022-10-12T14:15:26.702" v="1970" actId="20577"/>
          <ac:spMkLst>
            <pc:docMk/>
            <pc:sldMk cId="3800619108" sldId="312"/>
            <ac:spMk id="6" creationId="{39D3BBD7-ADC9-DA56-038D-44A975C43E4D}"/>
          </ac:spMkLst>
        </pc:spChg>
        <pc:graphicFrameChg chg="mod">
          <ac:chgData name="Wolf, Jacob D." userId="05576282-d74a-4647-9cd1-42b570626f82" providerId="ADAL" clId="{B84C8E03-DB4D-44B8-9CA2-6F505ACE73D9}" dt="2022-10-12T02:41:56.873" v="1691" actId="478"/>
          <ac:graphicFrameMkLst>
            <pc:docMk/>
            <pc:sldMk cId="3800619108" sldId="312"/>
            <ac:graphicFrameMk id="2" creationId="{45BD5C2A-F0A7-07E8-6202-C939BABDD355}"/>
          </ac:graphicFrameMkLst>
        </pc:graphicFrameChg>
      </pc:sldChg>
      <pc:sldChg chg="modSp mod">
        <pc:chgData name="Wolf, Jacob D." userId="05576282-d74a-4647-9cd1-42b570626f82" providerId="ADAL" clId="{B84C8E03-DB4D-44B8-9CA2-6F505ACE73D9}" dt="2022-10-12T14:15:22.034" v="1968" actId="20577"/>
        <pc:sldMkLst>
          <pc:docMk/>
          <pc:sldMk cId="1718364736" sldId="313"/>
        </pc:sldMkLst>
        <pc:spChg chg="mod">
          <ac:chgData name="Wolf, Jacob D." userId="05576282-d74a-4647-9cd1-42b570626f82" providerId="ADAL" clId="{B84C8E03-DB4D-44B8-9CA2-6F505ACE73D9}" dt="2022-10-12T02:34:36.475" v="1463" actId="255"/>
          <ac:spMkLst>
            <pc:docMk/>
            <pc:sldMk cId="1718364736" sldId="313"/>
            <ac:spMk id="5" creationId="{F2CA2D33-6ECB-F34A-D756-597E8ABF2E8D}"/>
          </ac:spMkLst>
        </pc:spChg>
        <pc:spChg chg="mod">
          <ac:chgData name="Wolf, Jacob D." userId="05576282-d74a-4647-9cd1-42b570626f82" providerId="ADAL" clId="{B84C8E03-DB4D-44B8-9CA2-6F505ACE73D9}" dt="2022-10-12T02:37:11.346" v="1565" actId="313"/>
          <ac:spMkLst>
            <pc:docMk/>
            <pc:sldMk cId="1718364736" sldId="313"/>
            <ac:spMk id="7" creationId="{749C2509-70D7-D6F6-C2F0-A4E5B43124BE}"/>
          </ac:spMkLst>
        </pc:spChg>
        <pc:spChg chg="mod">
          <ac:chgData name="Wolf, Jacob D." userId="05576282-d74a-4647-9cd1-42b570626f82" providerId="ADAL" clId="{B84C8E03-DB4D-44B8-9CA2-6F505ACE73D9}" dt="2022-10-12T14:15:22.034" v="1968" actId="20577"/>
          <ac:spMkLst>
            <pc:docMk/>
            <pc:sldMk cId="1718364736" sldId="313"/>
            <ac:spMk id="8" creationId="{1368E7C8-5062-AEAE-03E5-7DC39DB9FB2D}"/>
          </ac:spMkLst>
        </pc:spChg>
      </pc:sldChg>
      <pc:sldChg chg="modSp mod">
        <pc:chgData name="Wolf, Jacob D." userId="05576282-d74a-4647-9cd1-42b570626f82" providerId="ADAL" clId="{B84C8E03-DB4D-44B8-9CA2-6F505ACE73D9}" dt="2022-10-12T14:16:25.136" v="1994" actId="20577"/>
        <pc:sldMkLst>
          <pc:docMk/>
          <pc:sldMk cId="2901801152" sldId="314"/>
        </pc:sldMkLst>
        <pc:spChg chg="mod">
          <ac:chgData name="Wolf, Jacob D." userId="05576282-d74a-4647-9cd1-42b570626f82" providerId="ADAL" clId="{B84C8E03-DB4D-44B8-9CA2-6F505ACE73D9}" dt="2022-10-12T01:59:39.762" v="406" actId="20577"/>
          <ac:spMkLst>
            <pc:docMk/>
            <pc:sldMk cId="2901801152" sldId="314"/>
            <ac:spMk id="2" creationId="{8E49A224-3322-0A57-EED0-264BD7BBECC5}"/>
          </ac:spMkLst>
        </pc:spChg>
        <pc:spChg chg="mod">
          <ac:chgData name="Wolf, Jacob D." userId="05576282-d74a-4647-9cd1-42b570626f82" providerId="ADAL" clId="{B84C8E03-DB4D-44B8-9CA2-6F505ACE73D9}" dt="2022-10-12T14:16:25.136" v="1994" actId="20577"/>
          <ac:spMkLst>
            <pc:docMk/>
            <pc:sldMk cId="2901801152" sldId="314"/>
            <ac:spMk id="3" creationId="{D417A199-1806-1284-9A3C-807D1BF4DCCB}"/>
          </ac:spMkLst>
        </pc:spChg>
      </pc:sldChg>
      <pc:sldChg chg="modSp mod">
        <pc:chgData name="Wolf, Jacob D." userId="05576282-d74a-4647-9cd1-42b570626f82" providerId="ADAL" clId="{B84C8E03-DB4D-44B8-9CA2-6F505ACE73D9}" dt="2022-10-12T13:54:52.695" v="1813" actId="20577"/>
        <pc:sldMkLst>
          <pc:docMk/>
          <pc:sldMk cId="108045924" sldId="316"/>
        </pc:sldMkLst>
        <pc:spChg chg="mod">
          <ac:chgData name="Wolf, Jacob D." userId="05576282-d74a-4647-9cd1-42b570626f82" providerId="ADAL" clId="{B84C8E03-DB4D-44B8-9CA2-6F505ACE73D9}" dt="2022-10-12T13:54:52.695" v="1813" actId="20577"/>
          <ac:spMkLst>
            <pc:docMk/>
            <pc:sldMk cId="108045924" sldId="316"/>
            <ac:spMk id="7" creationId="{F3493848-ABA4-25EF-E33B-CC0943B9B3FF}"/>
          </ac:spMkLst>
        </pc:spChg>
      </pc:sldChg>
      <pc:sldChg chg="modSp mod">
        <pc:chgData name="Wolf, Jacob D." userId="05576282-d74a-4647-9cd1-42b570626f82" providerId="ADAL" clId="{B84C8E03-DB4D-44B8-9CA2-6F505ACE73D9}" dt="2022-10-12T13:54:39.303" v="1805" actId="20577"/>
        <pc:sldMkLst>
          <pc:docMk/>
          <pc:sldMk cId="2890421439" sldId="317"/>
        </pc:sldMkLst>
        <pc:spChg chg="mod">
          <ac:chgData name="Wolf, Jacob D." userId="05576282-d74a-4647-9cd1-42b570626f82" providerId="ADAL" clId="{B84C8E03-DB4D-44B8-9CA2-6F505ACE73D9}" dt="2022-10-12T13:54:39.303" v="1805" actId="20577"/>
          <ac:spMkLst>
            <pc:docMk/>
            <pc:sldMk cId="2890421439" sldId="317"/>
            <ac:spMk id="7" creationId="{226BB715-07DD-245B-B627-B537E65AF3C4}"/>
          </ac:spMkLst>
        </pc:spChg>
      </pc:sldChg>
      <pc:sldChg chg="modSp mod">
        <pc:chgData name="Wolf, Jacob D." userId="05576282-d74a-4647-9cd1-42b570626f82" providerId="ADAL" clId="{B84C8E03-DB4D-44B8-9CA2-6F505ACE73D9}" dt="2022-10-12T13:54:46.132" v="1808" actId="20577"/>
        <pc:sldMkLst>
          <pc:docMk/>
          <pc:sldMk cId="983254386" sldId="318"/>
        </pc:sldMkLst>
        <pc:spChg chg="mod">
          <ac:chgData name="Wolf, Jacob D." userId="05576282-d74a-4647-9cd1-42b570626f82" providerId="ADAL" clId="{B84C8E03-DB4D-44B8-9CA2-6F505ACE73D9}" dt="2022-10-12T13:54:46.132" v="1808" actId="20577"/>
          <ac:spMkLst>
            <pc:docMk/>
            <pc:sldMk cId="983254386" sldId="318"/>
            <ac:spMk id="7" creationId="{FE24AE40-C7E5-1749-E789-EDBCC4E6FD13}"/>
          </ac:spMkLst>
        </pc:spChg>
      </pc:sldChg>
      <pc:sldChg chg="modSp mod">
        <pc:chgData name="Wolf, Jacob D." userId="05576282-d74a-4647-9cd1-42b570626f82" providerId="ADAL" clId="{B84C8E03-DB4D-44B8-9CA2-6F505ACE73D9}" dt="2022-10-12T14:15:01.643" v="1960" actId="20577"/>
        <pc:sldMkLst>
          <pc:docMk/>
          <pc:sldMk cId="485464304" sldId="321"/>
        </pc:sldMkLst>
        <pc:spChg chg="mod">
          <ac:chgData name="Wolf, Jacob D." userId="05576282-d74a-4647-9cd1-42b570626f82" providerId="ADAL" clId="{B84C8E03-DB4D-44B8-9CA2-6F505ACE73D9}" dt="2022-10-12T14:15:01.643" v="1960" actId="20577"/>
          <ac:spMkLst>
            <pc:docMk/>
            <pc:sldMk cId="485464304" sldId="321"/>
            <ac:spMk id="7" creationId="{B93ECB8A-E58E-570F-43D3-DEA976AF69D4}"/>
          </ac:spMkLst>
        </pc:spChg>
      </pc:sldChg>
      <pc:sldChg chg="addSp delSp modSp">
        <pc:chgData name="Wolf, Jacob D." userId="05576282-d74a-4647-9cd1-42b570626f82" providerId="ADAL" clId="{B84C8E03-DB4D-44B8-9CA2-6F505ACE73D9}" dt="2022-10-12T03:18:33.628" v="1695" actId="478"/>
        <pc:sldMkLst>
          <pc:docMk/>
          <pc:sldMk cId="429585462" sldId="325"/>
        </pc:sldMkLst>
        <pc:picChg chg="add del mod">
          <ac:chgData name="Wolf, Jacob D." userId="05576282-d74a-4647-9cd1-42b570626f82" providerId="ADAL" clId="{B84C8E03-DB4D-44B8-9CA2-6F505ACE73D9}" dt="2022-10-12T03:18:33.628" v="1695" actId="478"/>
          <ac:picMkLst>
            <pc:docMk/>
            <pc:sldMk cId="429585462" sldId="325"/>
            <ac:picMk id="1026" creationId="{9CE1F906-B1CD-5723-66C8-8D673A5FA205}"/>
          </ac:picMkLst>
        </pc:picChg>
      </pc:sldChg>
      <pc:sldChg chg="modSp mod">
        <pc:chgData name="Wolf, Jacob D." userId="05576282-d74a-4647-9cd1-42b570626f82" providerId="ADAL" clId="{B84C8E03-DB4D-44B8-9CA2-6F505ACE73D9}" dt="2022-10-12T14:14:56.336" v="1958" actId="20577"/>
        <pc:sldMkLst>
          <pc:docMk/>
          <pc:sldMk cId="1280552326" sldId="326"/>
        </pc:sldMkLst>
        <pc:spChg chg="mod">
          <ac:chgData name="Wolf, Jacob D." userId="05576282-d74a-4647-9cd1-42b570626f82" providerId="ADAL" clId="{B84C8E03-DB4D-44B8-9CA2-6F505ACE73D9}" dt="2022-10-12T14:14:56.336" v="1958" actId="20577"/>
          <ac:spMkLst>
            <pc:docMk/>
            <pc:sldMk cId="1280552326" sldId="326"/>
            <ac:spMk id="10" creationId="{BF7CD07B-61BB-A4E3-B973-D10D70C3CBCA}"/>
          </ac:spMkLst>
        </pc:spChg>
        <pc:picChg chg="mod">
          <ac:chgData name="Wolf, Jacob D." userId="05576282-d74a-4647-9cd1-42b570626f82" providerId="ADAL" clId="{B84C8E03-DB4D-44B8-9CA2-6F505ACE73D9}" dt="2022-10-12T14:05:52.719" v="1893" actId="1036"/>
          <ac:picMkLst>
            <pc:docMk/>
            <pc:sldMk cId="1280552326" sldId="326"/>
            <ac:picMk id="5" creationId="{E21B9A45-72CB-47C4-1CDB-236A0C19CC83}"/>
          </ac:picMkLst>
        </pc:picChg>
      </pc:sldChg>
      <pc:sldChg chg="addSp modSp new del">
        <pc:chgData name="Wolf, Jacob D." userId="05576282-d74a-4647-9cd1-42b570626f82" providerId="ADAL" clId="{B84C8E03-DB4D-44B8-9CA2-6F505ACE73D9}" dt="2022-10-12T03:22:45.613" v="1743" actId="47"/>
        <pc:sldMkLst>
          <pc:docMk/>
          <pc:sldMk cId="708207231" sldId="327"/>
        </pc:sldMkLst>
        <pc:picChg chg="add mod">
          <ac:chgData name="Wolf, Jacob D." userId="05576282-d74a-4647-9cd1-42b570626f82" providerId="ADAL" clId="{B84C8E03-DB4D-44B8-9CA2-6F505ACE73D9}" dt="2022-10-12T03:21:52.290" v="1736" actId="732"/>
          <ac:picMkLst>
            <pc:docMk/>
            <pc:sldMk cId="708207231" sldId="327"/>
            <ac:picMk id="2050" creationId="{EEE09F3A-54B7-498B-87A7-FFE4EA6FA80A}"/>
          </ac:picMkLst>
        </pc:picChg>
      </pc:sldChg>
      <pc:sldChg chg="addSp delSp modSp add mod">
        <pc:chgData name="Wolf, Jacob D." userId="05576282-d74a-4647-9cd1-42b570626f82" providerId="ADAL" clId="{B84C8E03-DB4D-44B8-9CA2-6F505ACE73D9}" dt="2022-10-12T03:22:42.640" v="1742"/>
        <pc:sldMkLst>
          <pc:docMk/>
          <pc:sldMk cId="56215273" sldId="328"/>
        </pc:sldMkLst>
        <pc:spChg chg="del">
          <ac:chgData name="Wolf, Jacob D." userId="05576282-d74a-4647-9cd1-42b570626f82" providerId="ADAL" clId="{B84C8E03-DB4D-44B8-9CA2-6F505ACE73D9}" dt="2022-10-12T03:22:32.840" v="1740" actId="478"/>
          <ac:spMkLst>
            <pc:docMk/>
            <pc:sldMk cId="56215273" sldId="328"/>
            <ac:spMk id="2" creationId="{3656AE75-DCDC-7800-A51B-832B0685903A}"/>
          </ac:spMkLst>
        </pc:spChg>
        <pc:spChg chg="del">
          <ac:chgData name="Wolf, Jacob D." userId="05576282-d74a-4647-9cd1-42b570626f82" providerId="ADAL" clId="{B84C8E03-DB4D-44B8-9CA2-6F505ACE73D9}" dt="2022-10-12T03:22:25.848" v="1738" actId="478"/>
          <ac:spMkLst>
            <pc:docMk/>
            <pc:sldMk cId="56215273" sldId="328"/>
            <ac:spMk id="4" creationId="{83297EEC-6299-D924-2B6D-504618678982}"/>
          </ac:spMkLst>
        </pc:spChg>
        <pc:spChg chg="add del mod">
          <ac:chgData name="Wolf, Jacob D." userId="05576282-d74a-4647-9cd1-42b570626f82" providerId="ADAL" clId="{B84C8E03-DB4D-44B8-9CA2-6F505ACE73D9}" dt="2022-10-12T03:22:28.770" v="1739" actId="478"/>
          <ac:spMkLst>
            <pc:docMk/>
            <pc:sldMk cId="56215273" sldId="328"/>
            <ac:spMk id="6" creationId="{E5B67BC2-D98B-94B9-8056-855B9AE2AF98}"/>
          </ac:spMkLst>
        </pc:spChg>
        <pc:spChg chg="add del mod">
          <ac:chgData name="Wolf, Jacob D." userId="05576282-d74a-4647-9cd1-42b570626f82" providerId="ADAL" clId="{B84C8E03-DB4D-44B8-9CA2-6F505ACE73D9}" dt="2022-10-12T03:22:35.271" v="1741" actId="478"/>
          <ac:spMkLst>
            <pc:docMk/>
            <pc:sldMk cId="56215273" sldId="328"/>
            <ac:spMk id="8" creationId="{C5C54CE4-897C-D2D6-A633-20F4F5F4764D}"/>
          </ac:spMkLst>
        </pc:spChg>
        <pc:picChg chg="add mod">
          <ac:chgData name="Wolf, Jacob D." userId="05576282-d74a-4647-9cd1-42b570626f82" providerId="ADAL" clId="{B84C8E03-DB4D-44B8-9CA2-6F505ACE73D9}" dt="2022-10-12T03:22:42.640" v="1742"/>
          <ac:picMkLst>
            <pc:docMk/>
            <pc:sldMk cId="56215273" sldId="328"/>
            <ac:picMk id="9" creationId="{E4874345-3DC6-DDF3-2C5B-B50FB4C8F3C9}"/>
          </ac:picMkLst>
        </pc:picChg>
      </pc:sldChg>
      <pc:sldChg chg="modSp mod">
        <pc:chgData name="Wolf, Jacob D." userId="05576282-d74a-4647-9cd1-42b570626f82" providerId="ADAL" clId="{B84C8E03-DB4D-44B8-9CA2-6F505ACE73D9}" dt="2022-10-12T14:14:23.987" v="1940" actId="20577"/>
        <pc:sldMkLst>
          <pc:docMk/>
          <pc:sldMk cId="2672492830" sldId="329"/>
        </pc:sldMkLst>
        <pc:spChg chg="mod">
          <ac:chgData name="Wolf, Jacob D." userId="05576282-d74a-4647-9cd1-42b570626f82" providerId="ADAL" clId="{B84C8E03-DB4D-44B8-9CA2-6F505ACE73D9}" dt="2022-10-12T14:14:23.987" v="1940" actId="20577"/>
          <ac:spMkLst>
            <pc:docMk/>
            <pc:sldMk cId="2672492830" sldId="329"/>
            <ac:spMk id="3" creationId="{4EE16F41-BC7E-37D7-8A8C-6A9F423F873A}"/>
          </ac:spMkLst>
        </pc:spChg>
      </pc:sldChg>
    </pc:docChg>
  </pc:docChgLst>
  <pc:docChgLst>
    <pc:chgData name="Astrup, Dylan J." userId="S::astrupd@my.erau.edu::56b1825f-da8e-4cf8-aad7-60ebaa314d46" providerId="AD" clId="Web-{7D0EEE56-F012-4369-BB75-1FFD378D18D1}"/>
    <pc:docChg chg="modSld">
      <pc:chgData name="Astrup, Dylan J." userId="S::astrupd@my.erau.edu::56b1825f-da8e-4cf8-aad7-60ebaa314d46" providerId="AD" clId="Web-{7D0EEE56-F012-4369-BB75-1FFD378D18D1}" dt="2022-10-03T19:32:49.879" v="38" actId="1076"/>
      <pc:docMkLst>
        <pc:docMk/>
      </pc:docMkLst>
      <pc:sldChg chg="addSp delSp modSp">
        <pc:chgData name="Astrup, Dylan J." userId="S::astrupd@my.erau.edu::56b1825f-da8e-4cf8-aad7-60ebaa314d46" providerId="AD" clId="Web-{7D0EEE56-F012-4369-BB75-1FFD378D18D1}" dt="2022-10-03T19:28:07.910" v="27"/>
        <pc:sldMkLst>
          <pc:docMk/>
          <pc:sldMk cId="1547911601" sldId="257"/>
        </pc:sldMkLst>
        <pc:spChg chg="del">
          <ac:chgData name="Astrup, Dylan J." userId="S::astrupd@my.erau.edu::56b1825f-da8e-4cf8-aad7-60ebaa314d46" providerId="AD" clId="Web-{7D0EEE56-F012-4369-BB75-1FFD378D18D1}" dt="2022-10-03T19:27:07.578" v="11"/>
          <ac:spMkLst>
            <pc:docMk/>
            <pc:sldMk cId="1547911601" sldId="257"/>
            <ac:spMk id="2" creationId="{94E463C2-BC56-4832-00C7-F8FA90B12A39}"/>
          </ac:spMkLst>
        </pc:spChg>
        <pc:spChg chg="add del mod">
          <ac:chgData name="Astrup, Dylan J." userId="S::astrupd@my.erau.edu::56b1825f-da8e-4cf8-aad7-60ebaa314d46" providerId="AD" clId="Web-{7D0EEE56-F012-4369-BB75-1FFD378D18D1}" dt="2022-10-03T19:28:07.910" v="27"/>
          <ac:spMkLst>
            <pc:docMk/>
            <pc:sldMk cId="1547911601" sldId="257"/>
            <ac:spMk id="8" creationId="{5DF207B8-53C3-2621-A720-09EB4FFA3EA7}"/>
          </ac:spMkLst>
        </pc:spChg>
        <pc:spChg chg="add mod">
          <ac:chgData name="Astrup, Dylan J." userId="S::astrupd@my.erau.edu::56b1825f-da8e-4cf8-aad7-60ebaa314d46" providerId="AD" clId="Web-{7D0EEE56-F012-4369-BB75-1FFD378D18D1}" dt="2022-10-03T19:27:57.940" v="26" actId="20577"/>
          <ac:spMkLst>
            <pc:docMk/>
            <pc:sldMk cId="1547911601" sldId="257"/>
            <ac:spMk id="10" creationId="{FA0D8C9E-F5BD-4819-ADBD-36608DF7F7EC}"/>
          </ac:spMkLst>
        </pc:spChg>
      </pc:sldChg>
      <pc:sldChg chg="addSp delSp modSp">
        <pc:chgData name="Astrup, Dylan J." userId="S::astrupd@my.erau.edu::56b1825f-da8e-4cf8-aad7-60ebaa314d46" providerId="AD" clId="Web-{7D0EEE56-F012-4369-BB75-1FFD378D18D1}" dt="2022-10-03T19:27:49.721" v="22"/>
        <pc:sldMkLst>
          <pc:docMk/>
          <pc:sldMk cId="1532259804" sldId="259"/>
        </pc:sldMkLst>
        <pc:spChg chg="del">
          <ac:chgData name="Astrup, Dylan J." userId="S::astrupd@my.erau.edu::56b1825f-da8e-4cf8-aad7-60ebaa314d46" providerId="AD" clId="Web-{7D0EEE56-F012-4369-BB75-1FFD378D18D1}" dt="2022-10-03T19:26:56.124" v="3"/>
          <ac:spMkLst>
            <pc:docMk/>
            <pc:sldMk cId="1532259804" sldId="259"/>
            <ac:spMk id="2" creationId="{D917B7BB-7A95-C5D8-0FB4-1FA0DCFAD80C}"/>
          </ac:spMkLst>
        </pc:spChg>
        <pc:spChg chg="add del mod">
          <ac:chgData name="Astrup, Dylan J." userId="S::astrupd@my.erau.edu::56b1825f-da8e-4cf8-aad7-60ebaa314d46" providerId="AD" clId="Web-{7D0EEE56-F012-4369-BB75-1FFD378D18D1}" dt="2022-10-03T19:27:49.721" v="22"/>
          <ac:spMkLst>
            <pc:docMk/>
            <pc:sldMk cId="1532259804" sldId="259"/>
            <ac:spMk id="7" creationId="{9868A512-BE37-1E2D-BAAF-AA0B8EE17C9E}"/>
          </ac:spMkLst>
        </pc:spChg>
        <pc:spChg chg="add del mod">
          <ac:chgData name="Astrup, Dylan J." userId="S::astrupd@my.erau.edu::56b1825f-da8e-4cf8-aad7-60ebaa314d46" providerId="AD" clId="Web-{7D0EEE56-F012-4369-BB75-1FFD378D18D1}" dt="2022-10-03T19:27:40.127" v="19" actId="1076"/>
          <ac:spMkLst>
            <pc:docMk/>
            <pc:sldMk cId="1532259804" sldId="259"/>
            <ac:spMk id="9" creationId="{BC9565ED-D0E7-53B9-42DE-F7D45F78751C}"/>
          </ac:spMkLst>
        </pc:spChg>
        <pc:spChg chg="add del mod">
          <ac:chgData name="Astrup, Dylan J." userId="S::astrupd@my.erau.edu::56b1825f-da8e-4cf8-aad7-60ebaa314d46" providerId="AD" clId="Web-{7D0EEE56-F012-4369-BB75-1FFD378D18D1}" dt="2022-10-03T19:27:32.673" v="17"/>
          <ac:spMkLst>
            <pc:docMk/>
            <pc:sldMk cId="1532259804" sldId="259"/>
            <ac:spMk id="15" creationId="{97D46AE9-7274-2E4F-DA5A-0688549B78EB}"/>
          </ac:spMkLst>
        </pc:spChg>
      </pc:sldChg>
      <pc:sldChg chg="delSp">
        <pc:chgData name="Astrup, Dylan J." userId="S::astrupd@my.erau.edu::56b1825f-da8e-4cf8-aad7-60ebaa314d46" providerId="AD" clId="Web-{7D0EEE56-F012-4369-BB75-1FFD378D18D1}" dt="2022-10-03T19:28:14.941" v="28"/>
        <pc:sldMkLst>
          <pc:docMk/>
          <pc:sldMk cId="3978656310" sldId="261"/>
        </pc:sldMkLst>
        <pc:spChg chg="del">
          <ac:chgData name="Astrup, Dylan J." userId="S::astrupd@my.erau.edu::56b1825f-da8e-4cf8-aad7-60ebaa314d46" providerId="AD" clId="Web-{7D0EEE56-F012-4369-BB75-1FFD378D18D1}" dt="2022-10-03T19:28:14.941" v="28"/>
          <ac:spMkLst>
            <pc:docMk/>
            <pc:sldMk cId="3978656310" sldId="261"/>
            <ac:spMk id="3" creationId="{16EE0836-0B21-CD6B-6481-0A6B392C69E9}"/>
          </ac:spMkLst>
        </pc:spChg>
      </pc:sldChg>
      <pc:sldChg chg="delSp">
        <pc:chgData name="Astrup, Dylan J." userId="S::astrupd@my.erau.edu::56b1825f-da8e-4cf8-aad7-60ebaa314d46" providerId="AD" clId="Web-{7D0EEE56-F012-4369-BB75-1FFD378D18D1}" dt="2022-10-03T19:30:37.434" v="35"/>
        <pc:sldMkLst>
          <pc:docMk/>
          <pc:sldMk cId="3221376499" sldId="262"/>
        </pc:sldMkLst>
        <pc:spChg chg="del">
          <ac:chgData name="Astrup, Dylan J." userId="S::astrupd@my.erau.edu::56b1825f-da8e-4cf8-aad7-60ebaa314d46" providerId="AD" clId="Web-{7D0EEE56-F012-4369-BB75-1FFD378D18D1}" dt="2022-10-03T19:29:38.071" v="34"/>
          <ac:spMkLst>
            <pc:docMk/>
            <pc:sldMk cId="3221376499" sldId="262"/>
            <ac:spMk id="3" creationId="{8187FDA3-573A-D69B-3D74-55E3FCFA1064}"/>
          </ac:spMkLst>
        </pc:spChg>
        <pc:inkChg chg="del">
          <ac:chgData name="Astrup, Dylan J." userId="S::astrupd@my.erau.edu::56b1825f-da8e-4cf8-aad7-60ebaa314d46" providerId="AD" clId="Web-{7D0EEE56-F012-4369-BB75-1FFD378D18D1}" dt="2022-10-03T19:30:37.434" v="35"/>
          <ac:inkMkLst>
            <pc:docMk/>
            <pc:sldMk cId="3221376499" sldId="262"/>
            <ac:inkMk id="5" creationId="{4692C0FB-602A-C71A-103D-0A684284B1CA}"/>
          </ac:inkMkLst>
        </pc:inkChg>
      </pc:sldChg>
      <pc:sldChg chg="modSp">
        <pc:chgData name="Astrup, Dylan J." userId="S::astrupd@my.erau.edu::56b1825f-da8e-4cf8-aad7-60ebaa314d46" providerId="AD" clId="Web-{7D0EEE56-F012-4369-BB75-1FFD378D18D1}" dt="2022-10-03T19:32:49.879" v="38" actId="1076"/>
        <pc:sldMkLst>
          <pc:docMk/>
          <pc:sldMk cId="3650331677" sldId="267"/>
        </pc:sldMkLst>
        <pc:graphicFrameChg chg="mod">
          <ac:chgData name="Astrup, Dylan J." userId="S::astrupd@my.erau.edu::56b1825f-da8e-4cf8-aad7-60ebaa314d46" providerId="AD" clId="Web-{7D0EEE56-F012-4369-BB75-1FFD378D18D1}" dt="2022-10-03T19:32:49.879" v="38" actId="1076"/>
          <ac:graphicFrameMkLst>
            <pc:docMk/>
            <pc:sldMk cId="3650331677" sldId="267"/>
            <ac:graphicFrameMk id="4" creationId="{AF4CAE27-D5F2-3DB3-D073-DF39B376DEB5}"/>
          </ac:graphicFrameMkLst>
        </pc:graphicFrameChg>
      </pc:sldChg>
      <pc:sldChg chg="delSp modSp">
        <pc:chgData name="Astrup, Dylan J." userId="S::astrupd@my.erau.edu::56b1825f-da8e-4cf8-aad7-60ebaa314d46" providerId="AD" clId="Web-{7D0EEE56-F012-4369-BB75-1FFD378D18D1}" dt="2022-10-03T19:28:28.723" v="32" actId="14100"/>
        <pc:sldMkLst>
          <pc:docMk/>
          <pc:sldMk cId="191607916" sldId="271"/>
        </pc:sldMkLst>
        <pc:spChg chg="del mod">
          <ac:chgData name="Astrup, Dylan J." userId="S::astrupd@my.erau.edu::56b1825f-da8e-4cf8-aad7-60ebaa314d46" providerId="AD" clId="Web-{7D0EEE56-F012-4369-BB75-1FFD378D18D1}" dt="2022-10-03T19:28:24.348" v="30"/>
          <ac:spMkLst>
            <pc:docMk/>
            <pc:sldMk cId="191607916" sldId="271"/>
            <ac:spMk id="3" creationId="{C810D73F-5407-7BFA-C95E-F102FD27A0DD}"/>
          </ac:spMkLst>
        </pc:spChg>
        <pc:picChg chg="mod">
          <ac:chgData name="Astrup, Dylan J." userId="S::astrupd@my.erau.edu::56b1825f-da8e-4cf8-aad7-60ebaa314d46" providerId="AD" clId="Web-{7D0EEE56-F012-4369-BB75-1FFD378D18D1}" dt="2022-10-03T19:28:28.723" v="32" actId="14100"/>
          <ac:picMkLst>
            <pc:docMk/>
            <pc:sldMk cId="191607916" sldId="271"/>
            <ac:picMk id="5" creationId="{2E699E65-ED81-8B7A-8FF4-781574B99519}"/>
          </ac:picMkLst>
        </pc:picChg>
      </pc:sldChg>
      <pc:sldChg chg="modSp mod modClrScheme chgLayout">
        <pc:chgData name="Astrup, Dylan J." userId="S::astrupd@my.erau.edu::56b1825f-da8e-4cf8-aad7-60ebaa314d46" providerId="AD" clId="Web-{7D0EEE56-F012-4369-BB75-1FFD378D18D1}" dt="2022-10-03T19:28:39.427" v="33"/>
        <pc:sldMkLst>
          <pc:docMk/>
          <pc:sldMk cId="3575488815" sldId="272"/>
        </pc:sldMkLst>
        <pc:spChg chg="mod ord">
          <ac:chgData name="Astrup, Dylan J." userId="S::astrupd@my.erau.edu::56b1825f-da8e-4cf8-aad7-60ebaa314d46" providerId="AD" clId="Web-{7D0EEE56-F012-4369-BB75-1FFD378D18D1}" dt="2022-10-03T19:28:39.427" v="33"/>
          <ac:spMkLst>
            <pc:docMk/>
            <pc:sldMk cId="3575488815" sldId="272"/>
            <ac:spMk id="2" creationId="{91C00BC2-EA50-B5FB-9430-D1EB0A62576A}"/>
          </ac:spMkLst>
        </pc:spChg>
        <pc:spChg chg="mod ord">
          <ac:chgData name="Astrup, Dylan J." userId="S::astrupd@my.erau.edu::56b1825f-da8e-4cf8-aad7-60ebaa314d46" providerId="AD" clId="Web-{7D0EEE56-F012-4369-BB75-1FFD378D18D1}" dt="2022-10-03T19:28:39.427" v="33"/>
          <ac:spMkLst>
            <pc:docMk/>
            <pc:sldMk cId="3575488815" sldId="272"/>
            <ac:spMk id="3" creationId="{465E0B5E-E6A3-BBED-3195-B28D72D122D7}"/>
          </ac:spMkLst>
        </pc:spChg>
      </pc:sldChg>
      <pc:sldChg chg="modSp">
        <pc:chgData name="Astrup, Dylan J." userId="S::astrupd@my.erau.edu::56b1825f-da8e-4cf8-aad7-60ebaa314d46" providerId="AD" clId="Web-{7D0EEE56-F012-4369-BB75-1FFD378D18D1}" dt="2022-10-03T19:32:08.595" v="36" actId="1076"/>
        <pc:sldMkLst>
          <pc:docMk/>
          <pc:sldMk cId="3435699574" sldId="284"/>
        </pc:sldMkLst>
        <pc:graphicFrameChg chg="mod">
          <ac:chgData name="Astrup, Dylan J." userId="S::astrupd@my.erau.edu::56b1825f-da8e-4cf8-aad7-60ebaa314d46" providerId="AD" clId="Web-{7D0EEE56-F012-4369-BB75-1FFD378D18D1}" dt="2022-10-03T19:32:08.595" v="36" actId="1076"/>
          <ac:graphicFrameMkLst>
            <pc:docMk/>
            <pc:sldMk cId="3435699574" sldId="284"/>
            <ac:graphicFrameMk id="6" creationId="{21D2874E-F96C-5978-5B72-46FB18ADD2A9}"/>
          </ac:graphicFrameMkLst>
        </pc:graphicFrameChg>
      </pc:sldChg>
      <pc:sldChg chg="modSp">
        <pc:chgData name="Astrup, Dylan J." userId="S::astrupd@my.erau.edu::56b1825f-da8e-4cf8-aad7-60ebaa314d46" providerId="AD" clId="Web-{7D0EEE56-F012-4369-BB75-1FFD378D18D1}" dt="2022-10-03T19:32:19.862" v="37" actId="1076"/>
        <pc:sldMkLst>
          <pc:docMk/>
          <pc:sldMk cId="3402881972" sldId="288"/>
        </pc:sldMkLst>
        <pc:graphicFrameChg chg="mod">
          <ac:chgData name="Astrup, Dylan J." userId="S::astrupd@my.erau.edu::56b1825f-da8e-4cf8-aad7-60ebaa314d46" providerId="AD" clId="Web-{7D0EEE56-F012-4369-BB75-1FFD378D18D1}" dt="2022-10-03T19:32:19.862" v="37" actId="1076"/>
          <ac:graphicFrameMkLst>
            <pc:docMk/>
            <pc:sldMk cId="3402881972" sldId="288"/>
            <ac:graphicFrameMk id="6" creationId="{21D2874E-F96C-5978-5B72-46FB18ADD2A9}"/>
          </ac:graphicFrameMkLst>
        </pc:graphicFrameChg>
      </pc:sldChg>
    </pc:docChg>
  </pc:docChgLst>
  <pc:docChgLst>
    <pc:chgData name="Dylan Astrup" userId="56b1825f-da8e-4cf8-aad7-60ebaa314d46" providerId="ADAL" clId="{1C6CFB21-C068-48E3-838A-14D590A9031F}"/>
    <pc:docChg chg="custSel modSld">
      <pc:chgData name="Dylan Astrup" userId="56b1825f-da8e-4cf8-aad7-60ebaa314d46" providerId="ADAL" clId="{1C6CFB21-C068-48E3-838A-14D590A9031F}" dt="2022-11-28T20:02:44.778" v="5" actId="1076"/>
      <pc:docMkLst>
        <pc:docMk/>
      </pc:docMkLst>
      <pc:sldChg chg="addSp delSp modSp mod">
        <pc:chgData name="Dylan Astrup" userId="56b1825f-da8e-4cf8-aad7-60ebaa314d46" providerId="ADAL" clId="{1C6CFB21-C068-48E3-838A-14D590A9031F}" dt="2022-11-28T20:02:44.778" v="5" actId="1076"/>
        <pc:sldMkLst>
          <pc:docMk/>
          <pc:sldMk cId="718782417" sldId="350"/>
        </pc:sldMkLst>
        <pc:spChg chg="add del mod">
          <ac:chgData name="Dylan Astrup" userId="56b1825f-da8e-4cf8-aad7-60ebaa314d46" providerId="ADAL" clId="{1C6CFB21-C068-48E3-838A-14D590A9031F}" dt="2022-11-28T20:02:42.626" v="4" actId="478"/>
          <ac:spMkLst>
            <pc:docMk/>
            <pc:sldMk cId="718782417" sldId="350"/>
            <ac:spMk id="6" creationId="{6CE3BF26-0173-BFE9-2140-D8E1406D2B47}"/>
          </ac:spMkLst>
        </pc:spChg>
        <pc:picChg chg="add mod">
          <ac:chgData name="Dylan Astrup" userId="56b1825f-da8e-4cf8-aad7-60ebaa314d46" providerId="ADAL" clId="{1C6CFB21-C068-48E3-838A-14D590A9031F}" dt="2022-11-28T20:02:44.778" v="5" actId="1076"/>
          <ac:picMkLst>
            <pc:docMk/>
            <pc:sldMk cId="718782417" sldId="350"/>
            <ac:picMk id="3" creationId="{8E533800-446A-EFA9-415E-17E3AB84AC0D}"/>
          </ac:picMkLst>
        </pc:picChg>
        <pc:picChg chg="del">
          <ac:chgData name="Dylan Astrup" userId="56b1825f-da8e-4cf8-aad7-60ebaa314d46" providerId="ADAL" clId="{1C6CFB21-C068-48E3-838A-14D590A9031F}" dt="2022-11-28T20:02:39.345" v="3" actId="478"/>
          <ac:picMkLst>
            <pc:docMk/>
            <pc:sldMk cId="718782417" sldId="350"/>
            <ac:picMk id="5" creationId="{D59A3937-F910-580C-3B4D-228304F2C50E}"/>
          </ac:picMkLst>
        </pc:picChg>
      </pc:sldChg>
    </pc:docChg>
  </pc:docChgLst>
  <pc:docChgLst>
    <pc:chgData name="Wolf, Jacob D." userId="05576282-d74a-4647-9cd1-42b570626f82" providerId="ADAL" clId="{3219B0CB-A721-4D75-B08A-A0AC93947B8A}"/>
    <pc:docChg chg="undo custSel modSld">
      <pc:chgData name="Wolf, Jacob D." userId="05576282-d74a-4647-9cd1-42b570626f82" providerId="ADAL" clId="{3219B0CB-A721-4D75-B08A-A0AC93947B8A}" dt="2022-11-30T02:52:03.978" v="289" actId="20577"/>
      <pc:docMkLst>
        <pc:docMk/>
      </pc:docMkLst>
      <pc:sldChg chg="addCm">
        <pc:chgData name="Wolf, Jacob D." userId="05576282-d74a-4647-9cd1-42b570626f82" providerId="ADAL" clId="{3219B0CB-A721-4D75-B08A-A0AC93947B8A}" dt="2022-11-30T02:45:58.734" v="72"/>
        <pc:sldMkLst>
          <pc:docMk/>
          <pc:sldMk cId="2713098836" sldId="357"/>
        </pc:sldMkLst>
      </pc:sldChg>
      <pc:sldChg chg="addSp modSp mod">
        <pc:chgData name="Wolf, Jacob D." userId="05576282-d74a-4647-9cd1-42b570626f82" providerId="ADAL" clId="{3219B0CB-A721-4D75-B08A-A0AC93947B8A}" dt="2022-11-30T02:44:06.073" v="71" actId="20577"/>
        <pc:sldMkLst>
          <pc:docMk/>
          <pc:sldMk cId="898996859" sldId="360"/>
        </pc:sldMkLst>
        <pc:spChg chg="mod">
          <ac:chgData name="Wolf, Jacob D." userId="05576282-d74a-4647-9cd1-42b570626f82" providerId="ADAL" clId="{3219B0CB-A721-4D75-B08A-A0AC93947B8A}" dt="2022-11-30T02:43:26.490" v="0" actId="14100"/>
          <ac:spMkLst>
            <pc:docMk/>
            <pc:sldMk cId="898996859" sldId="360"/>
            <ac:spMk id="3" creationId="{C6B146D6-D8BD-3F37-4775-E8FBCF86FA57}"/>
          </ac:spMkLst>
        </pc:spChg>
        <pc:spChg chg="add mod">
          <ac:chgData name="Wolf, Jacob D." userId="05576282-d74a-4647-9cd1-42b570626f82" providerId="ADAL" clId="{3219B0CB-A721-4D75-B08A-A0AC93947B8A}" dt="2022-11-30T02:44:06.073" v="71" actId="20577"/>
          <ac:spMkLst>
            <pc:docMk/>
            <pc:sldMk cId="898996859" sldId="360"/>
            <ac:spMk id="4" creationId="{7960BD72-7325-BED7-F0A8-49B8C1CA1A5C}"/>
          </ac:spMkLst>
        </pc:spChg>
      </pc:sldChg>
      <pc:sldChg chg="modSp mod">
        <pc:chgData name="Wolf, Jacob D." userId="05576282-d74a-4647-9cd1-42b570626f82" providerId="ADAL" clId="{3219B0CB-A721-4D75-B08A-A0AC93947B8A}" dt="2022-11-30T02:51:55.905" v="285" actId="5793"/>
        <pc:sldMkLst>
          <pc:docMk/>
          <pc:sldMk cId="1967433126" sldId="361"/>
        </pc:sldMkLst>
        <pc:spChg chg="mod">
          <ac:chgData name="Wolf, Jacob D." userId="05576282-d74a-4647-9cd1-42b570626f82" providerId="ADAL" clId="{3219B0CB-A721-4D75-B08A-A0AC93947B8A}" dt="2022-11-30T02:47:22.611" v="97" actId="20577"/>
          <ac:spMkLst>
            <pc:docMk/>
            <pc:sldMk cId="1967433126" sldId="361"/>
            <ac:spMk id="2" creationId="{9C85E376-93C4-F09C-9EE8-DBDB337834B1}"/>
          </ac:spMkLst>
        </pc:spChg>
        <pc:spChg chg="mod">
          <ac:chgData name="Wolf, Jacob D." userId="05576282-d74a-4647-9cd1-42b570626f82" providerId="ADAL" clId="{3219B0CB-A721-4D75-B08A-A0AC93947B8A}" dt="2022-11-30T02:51:55.905" v="285" actId="5793"/>
          <ac:spMkLst>
            <pc:docMk/>
            <pc:sldMk cId="1967433126" sldId="361"/>
            <ac:spMk id="3" creationId="{C6B146D6-D8BD-3F37-4775-E8FBCF86FA57}"/>
          </ac:spMkLst>
        </pc:spChg>
      </pc:sldChg>
      <pc:sldChg chg="modSp mod">
        <pc:chgData name="Wolf, Jacob D." userId="05576282-d74a-4647-9cd1-42b570626f82" providerId="ADAL" clId="{3219B0CB-A721-4D75-B08A-A0AC93947B8A}" dt="2022-11-30T02:52:03.978" v="289" actId="20577"/>
        <pc:sldMkLst>
          <pc:docMk/>
          <pc:sldMk cId="2395807715" sldId="363"/>
        </pc:sldMkLst>
        <pc:spChg chg="mod">
          <ac:chgData name="Wolf, Jacob D." userId="05576282-d74a-4647-9cd1-42b570626f82" providerId="ADAL" clId="{3219B0CB-A721-4D75-B08A-A0AC93947B8A}" dt="2022-11-30T02:52:03.978" v="289" actId="20577"/>
          <ac:spMkLst>
            <pc:docMk/>
            <pc:sldMk cId="2395807715" sldId="363"/>
            <ac:spMk id="2" creationId="{9C85E376-93C4-F09C-9EE8-DBDB337834B1}"/>
          </ac:spMkLst>
        </pc:spChg>
      </pc:sldChg>
    </pc:docChg>
  </pc:docChgLst>
  <pc:docChgLst>
    <pc:chgData name="Hannah Spiller" userId="f42f1aa8-bbe2-42da-86ac-84a2e4ce8dc6" providerId="ADAL" clId="{672500D3-B1B4-41F5-8F2B-3EF0B31DD19F}"/>
    <pc:docChg chg="modSld">
      <pc:chgData name="Hannah Spiller" userId="f42f1aa8-bbe2-42da-86ac-84a2e4ce8dc6" providerId="ADAL" clId="{672500D3-B1B4-41F5-8F2B-3EF0B31DD19F}" dt="2022-12-01T00:59:58.524" v="16" actId="20577"/>
      <pc:docMkLst>
        <pc:docMk/>
      </pc:docMkLst>
      <pc:sldChg chg="modSp mod">
        <pc:chgData name="Hannah Spiller" userId="f42f1aa8-bbe2-42da-86ac-84a2e4ce8dc6" providerId="ADAL" clId="{672500D3-B1B4-41F5-8F2B-3EF0B31DD19F}" dt="2022-12-01T00:59:42.320" v="14" actId="207"/>
        <pc:sldMkLst>
          <pc:docMk/>
          <pc:sldMk cId="1890539219" sldId="305"/>
        </pc:sldMkLst>
        <pc:spChg chg="mod">
          <ac:chgData name="Hannah Spiller" userId="f42f1aa8-bbe2-42da-86ac-84a2e4ce8dc6" providerId="ADAL" clId="{672500D3-B1B4-41F5-8F2B-3EF0B31DD19F}" dt="2022-12-01T00:59:42.320" v="14" actId="207"/>
          <ac:spMkLst>
            <pc:docMk/>
            <pc:sldMk cId="1890539219" sldId="305"/>
            <ac:spMk id="5" creationId="{00D6513D-B2F3-290B-3745-AC2828A9A872}"/>
          </ac:spMkLst>
        </pc:spChg>
      </pc:sldChg>
      <pc:sldChg chg="mod modShow">
        <pc:chgData name="Hannah Spiller" userId="f42f1aa8-bbe2-42da-86ac-84a2e4ce8dc6" providerId="ADAL" clId="{672500D3-B1B4-41F5-8F2B-3EF0B31DD19F}" dt="2022-12-01T00:58:18.179" v="0" actId="729"/>
        <pc:sldMkLst>
          <pc:docMk/>
          <pc:sldMk cId="630056506" sldId="370"/>
        </pc:sldMkLst>
      </pc:sldChg>
      <pc:sldChg chg="mod modShow">
        <pc:chgData name="Hannah Spiller" userId="f42f1aa8-bbe2-42da-86ac-84a2e4ce8dc6" providerId="ADAL" clId="{672500D3-B1B4-41F5-8F2B-3EF0B31DD19F}" dt="2022-12-01T00:58:18.179" v="0" actId="729"/>
        <pc:sldMkLst>
          <pc:docMk/>
          <pc:sldMk cId="2336372435" sldId="371"/>
        </pc:sldMkLst>
      </pc:sldChg>
      <pc:sldChg chg="modSp">
        <pc:chgData name="Hannah Spiller" userId="f42f1aa8-bbe2-42da-86ac-84a2e4ce8dc6" providerId="ADAL" clId="{672500D3-B1B4-41F5-8F2B-3EF0B31DD19F}" dt="2022-12-01T00:59:58.524" v="16" actId="20577"/>
        <pc:sldMkLst>
          <pc:docMk/>
          <pc:sldMk cId="4009768154" sldId="378"/>
        </pc:sldMkLst>
        <pc:graphicFrameChg chg="mod">
          <ac:chgData name="Hannah Spiller" userId="f42f1aa8-bbe2-42da-86ac-84a2e4ce8dc6" providerId="ADAL" clId="{672500D3-B1B4-41F5-8F2B-3EF0B31DD19F}" dt="2022-12-01T00:59:58.524" v="16" actId="20577"/>
          <ac:graphicFrameMkLst>
            <pc:docMk/>
            <pc:sldMk cId="4009768154" sldId="378"/>
            <ac:graphicFrameMk id="8" creationId="{3D133CDA-6E4D-2F7C-8E19-8B3FE25211F5}"/>
          </ac:graphicFrameMkLst>
        </pc:graphicFrameChg>
      </pc:sldChg>
    </pc:docChg>
  </pc:docChgLst>
  <pc:docChgLst>
    <pc:chgData name="Alford III, Tesla N." userId="babd66a6-afcd-4f59-b495-3948a9a7d0f7" providerId="ADAL" clId="{EDBB0393-27E0-471D-9AAA-9337E393EC7A}"/>
    <pc:docChg chg="modSld">
      <pc:chgData name="Alford III, Tesla N." userId="babd66a6-afcd-4f59-b495-3948a9a7d0f7" providerId="ADAL" clId="{EDBB0393-27E0-471D-9AAA-9337E393EC7A}" dt="2022-10-17T20:25:01.862" v="53" actId="20577"/>
      <pc:docMkLst>
        <pc:docMk/>
      </pc:docMkLst>
      <pc:sldChg chg="addSp modSp mod">
        <pc:chgData name="Alford III, Tesla N." userId="babd66a6-afcd-4f59-b495-3948a9a7d0f7" providerId="ADAL" clId="{EDBB0393-27E0-471D-9AAA-9337E393EC7A}" dt="2022-10-17T19:44:27.853" v="2" actId="732"/>
        <pc:sldMkLst>
          <pc:docMk/>
          <pc:sldMk cId="1547911601" sldId="257"/>
        </pc:sldMkLst>
        <pc:picChg chg="add mod modCrop">
          <ac:chgData name="Alford III, Tesla N." userId="babd66a6-afcd-4f59-b495-3948a9a7d0f7" providerId="ADAL" clId="{EDBB0393-27E0-471D-9AAA-9337E393EC7A}" dt="2022-10-17T19:44:27.853" v="2" actId="732"/>
          <ac:picMkLst>
            <pc:docMk/>
            <pc:sldMk cId="1547911601" sldId="257"/>
            <ac:picMk id="5" creationId="{8BF18CB3-D45E-F18F-3BDA-52C7C72A54C6}"/>
          </ac:picMkLst>
        </pc:picChg>
      </pc:sldChg>
      <pc:sldChg chg="modSp mod">
        <pc:chgData name="Alford III, Tesla N." userId="babd66a6-afcd-4f59-b495-3948a9a7d0f7" providerId="ADAL" clId="{EDBB0393-27E0-471D-9AAA-9337E393EC7A}" dt="2022-10-17T20:25:01.862" v="53" actId="20577"/>
        <pc:sldMkLst>
          <pc:docMk/>
          <pc:sldMk cId="749659287" sldId="307"/>
        </pc:sldMkLst>
        <pc:spChg chg="mod">
          <ac:chgData name="Alford III, Tesla N." userId="babd66a6-afcd-4f59-b495-3948a9a7d0f7" providerId="ADAL" clId="{EDBB0393-27E0-471D-9AAA-9337E393EC7A}" dt="2022-10-17T20:25:01.862" v="53" actId="20577"/>
          <ac:spMkLst>
            <pc:docMk/>
            <pc:sldMk cId="749659287" sldId="307"/>
            <ac:spMk id="4" creationId="{83297EEC-6299-D924-2B6D-504618678982}"/>
          </ac:spMkLst>
        </pc:spChg>
        <pc:picChg chg="mod">
          <ac:chgData name="Alford III, Tesla N." userId="babd66a6-afcd-4f59-b495-3948a9a7d0f7" providerId="ADAL" clId="{EDBB0393-27E0-471D-9AAA-9337E393EC7A}" dt="2022-10-17T20:23:24.115" v="3" actId="1076"/>
          <ac:picMkLst>
            <pc:docMk/>
            <pc:sldMk cId="749659287" sldId="307"/>
            <ac:picMk id="5" creationId="{4B79CF35-2B81-2FFC-BB1C-663FF800CF3D}"/>
          </ac:picMkLst>
        </pc:picChg>
      </pc:sldChg>
    </pc:docChg>
  </pc:docChgLst>
  <pc:docChgLst>
    <pc:chgData name="Astrup, Dylan J." userId="S::astrupd@my.erau.edu::56b1825f-da8e-4cf8-aad7-60ebaa314d46" providerId="AD" clId="Web-{3D2DBB39-7C60-4DE9-AE2C-DFDDC93BA485}"/>
    <pc:docChg chg="addSld delSld modSld sldOrd">
      <pc:chgData name="Astrup, Dylan J." userId="S::astrupd@my.erau.edu::56b1825f-da8e-4cf8-aad7-60ebaa314d46" providerId="AD" clId="Web-{3D2DBB39-7C60-4DE9-AE2C-DFDDC93BA485}" dt="2022-10-04T02:54:12.297" v="22" actId="20577"/>
      <pc:docMkLst>
        <pc:docMk/>
      </pc:docMkLst>
      <pc:sldChg chg="addSp delSp modSp del mod setBg setClrOvrMap">
        <pc:chgData name="Astrup, Dylan J." userId="S::astrupd@my.erau.edu::56b1825f-da8e-4cf8-aad7-60ebaa314d46" providerId="AD" clId="Web-{3D2DBB39-7C60-4DE9-AE2C-DFDDC93BA485}" dt="2022-10-04T02:53:55.264" v="4"/>
        <pc:sldMkLst>
          <pc:docMk/>
          <pc:sldMk cId="2966444291" sldId="291"/>
        </pc:sldMkLst>
        <pc:spChg chg="mod ord">
          <ac:chgData name="Astrup, Dylan J." userId="S::astrupd@my.erau.edu::56b1825f-da8e-4cf8-aad7-60ebaa314d46" providerId="AD" clId="Web-{3D2DBB39-7C60-4DE9-AE2C-DFDDC93BA485}" dt="2022-10-03T20:31:11.630" v="2"/>
          <ac:spMkLst>
            <pc:docMk/>
            <pc:sldMk cId="2966444291" sldId="291"/>
            <ac:spMk id="2" creationId="{0A8C6DB5-126D-32D8-E35B-DB584A20F6FB}"/>
          </ac:spMkLst>
        </pc:spChg>
        <pc:spChg chg="add">
          <ac:chgData name="Astrup, Dylan J." userId="S::astrupd@my.erau.edu::56b1825f-da8e-4cf8-aad7-60ebaa314d46" providerId="AD" clId="Web-{3D2DBB39-7C60-4DE9-AE2C-DFDDC93BA485}" dt="2022-10-03T20:31:11.630" v="2"/>
          <ac:spMkLst>
            <pc:docMk/>
            <pc:sldMk cId="2966444291" sldId="291"/>
            <ac:spMk id="8" creationId="{71B2258F-86CA-4D4D-8270-BC05FCDEBFB3}"/>
          </ac:spMkLst>
        </pc:spChg>
        <pc:picChg chg="add del mod">
          <ac:chgData name="Astrup, Dylan J." userId="S::astrupd@my.erau.edu::56b1825f-da8e-4cf8-aad7-60ebaa314d46" providerId="AD" clId="Web-{3D2DBB39-7C60-4DE9-AE2C-DFDDC93BA485}" dt="2022-10-04T02:53:48.811" v="3"/>
          <ac:picMkLst>
            <pc:docMk/>
            <pc:sldMk cId="2966444291" sldId="291"/>
            <ac:picMk id="3" creationId="{C2CD96B7-9A54-D128-313B-7B9D58F41FAB}"/>
          </ac:picMkLst>
        </pc:picChg>
      </pc:sldChg>
      <pc:sldChg chg="modSp new mod ord modClrScheme chgLayout">
        <pc:chgData name="Astrup, Dylan J." userId="S::astrupd@my.erau.edu::56b1825f-da8e-4cf8-aad7-60ebaa314d46" providerId="AD" clId="Web-{3D2DBB39-7C60-4DE9-AE2C-DFDDC93BA485}" dt="2022-10-04T02:54:12.297" v="22" actId="20577"/>
        <pc:sldMkLst>
          <pc:docMk/>
          <pc:sldMk cId="1286395150" sldId="297"/>
        </pc:sldMkLst>
        <pc:spChg chg="mod ord">
          <ac:chgData name="Astrup, Dylan J." userId="S::astrupd@my.erau.edu::56b1825f-da8e-4cf8-aad7-60ebaa314d46" providerId="AD" clId="Web-{3D2DBB39-7C60-4DE9-AE2C-DFDDC93BA485}" dt="2022-10-04T02:54:12.297" v="22" actId="20577"/>
          <ac:spMkLst>
            <pc:docMk/>
            <pc:sldMk cId="1286395150" sldId="297"/>
            <ac:spMk id="2" creationId="{F96A8702-32A8-A19D-398E-F22DA1E605F0}"/>
          </ac:spMkLst>
        </pc:spChg>
        <pc:spChg chg="mod ord">
          <ac:chgData name="Astrup, Dylan J." userId="S::astrupd@my.erau.edu::56b1825f-da8e-4cf8-aad7-60ebaa314d46" providerId="AD" clId="Web-{3D2DBB39-7C60-4DE9-AE2C-DFDDC93BA485}" dt="2022-10-04T02:54:05.921" v="7"/>
          <ac:spMkLst>
            <pc:docMk/>
            <pc:sldMk cId="1286395150" sldId="297"/>
            <ac:spMk id="3" creationId="{29EECD97-7A1B-E4CC-2647-6CA6F1C99EE1}"/>
          </ac:spMkLst>
        </pc:spChg>
      </pc:sldChg>
    </pc:docChg>
  </pc:docChgLst>
  <pc:docChgLst>
    <pc:chgData name="Spiller, Hannah G." userId="S::spillerh@my.erau.edu::f42f1aa8-bbe2-42da-86ac-84a2e4ce8dc6" providerId="AD" clId="Web-{15D9A480-48CF-4372-8B90-63556674AB38}"/>
    <pc:docChg chg="modSld">
      <pc:chgData name="Spiller, Hannah G." userId="S::spillerh@my.erau.edu::f42f1aa8-bbe2-42da-86ac-84a2e4ce8dc6" providerId="AD" clId="Web-{15D9A480-48CF-4372-8B90-63556674AB38}" dt="2022-12-02T03:21:30.077" v="136" actId="1076"/>
      <pc:docMkLst>
        <pc:docMk/>
      </pc:docMkLst>
      <pc:sldChg chg="delSp modSp">
        <pc:chgData name="Spiller, Hannah G." userId="S::spillerh@my.erau.edu::f42f1aa8-bbe2-42da-86ac-84a2e4ce8dc6" providerId="AD" clId="Web-{15D9A480-48CF-4372-8B90-63556674AB38}" dt="2022-12-02T03:21:30.077" v="136" actId="1076"/>
        <pc:sldMkLst>
          <pc:docMk/>
          <pc:sldMk cId="2686470436" sldId="342"/>
        </pc:sldMkLst>
        <pc:spChg chg="mod">
          <ac:chgData name="Spiller, Hannah G." userId="S::spillerh@my.erau.edu::f42f1aa8-bbe2-42da-86ac-84a2e4ce8dc6" providerId="AD" clId="Web-{15D9A480-48CF-4372-8B90-63556674AB38}" dt="2022-12-02T03:21:30.077" v="136" actId="1076"/>
          <ac:spMkLst>
            <pc:docMk/>
            <pc:sldMk cId="2686470436" sldId="342"/>
            <ac:spMk id="3" creationId="{A101F310-4F9A-D456-9F61-FB4C00A46BD8}"/>
          </ac:spMkLst>
        </pc:spChg>
        <pc:spChg chg="mod">
          <ac:chgData name="Spiller, Hannah G." userId="S::spillerh@my.erau.edu::f42f1aa8-bbe2-42da-86ac-84a2e4ce8dc6" providerId="AD" clId="Web-{15D9A480-48CF-4372-8B90-63556674AB38}" dt="2022-12-02T03:21:18.436" v="134" actId="1076"/>
          <ac:spMkLst>
            <pc:docMk/>
            <pc:sldMk cId="2686470436" sldId="342"/>
            <ac:spMk id="7" creationId="{61201623-3128-F8F1-3236-FFA977B48557}"/>
          </ac:spMkLst>
        </pc:spChg>
        <pc:spChg chg="del mod">
          <ac:chgData name="Spiller, Hannah G." userId="S::spillerh@my.erau.edu::f42f1aa8-bbe2-42da-86ac-84a2e4ce8dc6" providerId="AD" clId="Web-{15D9A480-48CF-4372-8B90-63556674AB38}" dt="2022-12-02T03:20:46.904" v="126"/>
          <ac:spMkLst>
            <pc:docMk/>
            <pc:sldMk cId="2686470436" sldId="342"/>
            <ac:spMk id="8" creationId="{F90161D9-D1A7-158E-C420-60EDA794F8A3}"/>
          </ac:spMkLst>
        </pc:spChg>
        <pc:picChg chg="mod">
          <ac:chgData name="Spiller, Hannah G." userId="S::spillerh@my.erau.edu::f42f1aa8-bbe2-42da-86ac-84a2e4ce8dc6" providerId="AD" clId="Web-{15D9A480-48CF-4372-8B90-63556674AB38}" dt="2022-12-02T03:21:21.015" v="135" actId="1076"/>
          <ac:picMkLst>
            <pc:docMk/>
            <pc:sldMk cId="2686470436" sldId="342"/>
            <ac:picMk id="4" creationId="{2ECF766E-7C37-8698-ED69-559CC0DDD51B}"/>
          </ac:picMkLst>
        </pc:picChg>
      </pc:sldChg>
      <pc:sldChg chg="modSp">
        <pc:chgData name="Spiller, Hannah G." userId="S::spillerh@my.erau.edu::f42f1aa8-bbe2-42da-86ac-84a2e4ce8dc6" providerId="AD" clId="Web-{15D9A480-48CF-4372-8B90-63556674AB38}" dt="2022-12-02T03:19:51.340" v="108"/>
        <pc:sldMkLst>
          <pc:docMk/>
          <pc:sldMk cId="2741447323" sldId="379"/>
        </pc:sldMkLst>
        <pc:graphicFrameChg chg="mod modGraphic">
          <ac:chgData name="Spiller, Hannah G." userId="S::spillerh@my.erau.edu::f42f1aa8-bbe2-42da-86ac-84a2e4ce8dc6" providerId="AD" clId="Web-{15D9A480-48CF-4372-8B90-63556674AB38}" dt="2022-12-02T03:19:51.340" v="108"/>
          <ac:graphicFrameMkLst>
            <pc:docMk/>
            <pc:sldMk cId="2741447323" sldId="379"/>
            <ac:graphicFrameMk id="4" creationId="{7278A88D-20AB-BAD4-1CFF-724140B14F52}"/>
          </ac:graphicFrameMkLst>
        </pc:graphicFrameChg>
      </pc:sldChg>
      <pc:sldChg chg="modSp">
        <pc:chgData name="Spiller, Hannah G." userId="S::spillerh@my.erau.edu::f42f1aa8-bbe2-42da-86ac-84a2e4ce8dc6" providerId="AD" clId="Web-{15D9A480-48CF-4372-8B90-63556674AB38}" dt="2022-12-02T03:20:06.341" v="124"/>
        <pc:sldMkLst>
          <pc:docMk/>
          <pc:sldMk cId="2447842907" sldId="382"/>
        </pc:sldMkLst>
        <pc:graphicFrameChg chg="mod modGraphic">
          <ac:chgData name="Spiller, Hannah G." userId="S::spillerh@my.erau.edu::f42f1aa8-bbe2-42da-86ac-84a2e4ce8dc6" providerId="AD" clId="Web-{15D9A480-48CF-4372-8B90-63556674AB38}" dt="2022-12-02T03:20:06.341" v="124"/>
          <ac:graphicFrameMkLst>
            <pc:docMk/>
            <pc:sldMk cId="2447842907" sldId="382"/>
            <ac:graphicFrameMk id="4" creationId="{7278A88D-20AB-BAD4-1CFF-724140B14F52}"/>
          </ac:graphicFrameMkLst>
        </pc:graphicFrameChg>
      </pc:sldChg>
      <pc:sldChg chg="addSp modSp modNotes">
        <pc:chgData name="Spiller, Hannah G." userId="S::spillerh@my.erau.edu::f42f1aa8-bbe2-42da-86ac-84a2e4ce8dc6" providerId="AD" clId="Web-{15D9A480-48CF-4372-8B90-63556674AB38}" dt="2022-12-02T03:18:57.417" v="97" actId="14100"/>
        <pc:sldMkLst>
          <pc:docMk/>
          <pc:sldMk cId="2235484969" sldId="389"/>
        </pc:sldMkLst>
        <pc:spChg chg="mod">
          <ac:chgData name="Spiller, Hannah G." userId="S::spillerh@my.erau.edu::f42f1aa8-bbe2-42da-86ac-84a2e4ce8dc6" providerId="AD" clId="Web-{15D9A480-48CF-4372-8B90-63556674AB38}" dt="2022-12-02T03:10:06.672" v="45" actId="20577"/>
          <ac:spMkLst>
            <pc:docMk/>
            <pc:sldMk cId="2235484969" sldId="389"/>
            <ac:spMk id="3" creationId="{618B37AE-F7B6-03C4-E431-08EAD7AA05CA}"/>
          </ac:spMkLst>
        </pc:spChg>
        <pc:spChg chg="add mod">
          <ac:chgData name="Spiller, Hannah G." userId="S::spillerh@my.erau.edu::f42f1aa8-bbe2-42da-86ac-84a2e4ce8dc6" providerId="AD" clId="Web-{15D9A480-48CF-4372-8B90-63556674AB38}" dt="2022-12-02T03:17:30.586" v="72" actId="1076"/>
          <ac:spMkLst>
            <pc:docMk/>
            <pc:sldMk cId="2235484969" sldId="389"/>
            <ac:spMk id="6" creationId="{813948D6-5C84-1E3C-E2A7-9C7224EBDE51}"/>
          </ac:spMkLst>
        </pc:spChg>
        <pc:spChg chg="add mod ord">
          <ac:chgData name="Spiller, Hannah G." userId="S::spillerh@my.erau.edu::f42f1aa8-bbe2-42da-86ac-84a2e4ce8dc6" providerId="AD" clId="Web-{15D9A480-48CF-4372-8B90-63556674AB38}" dt="2022-12-02T03:17:27.680" v="71" actId="1076"/>
          <ac:spMkLst>
            <pc:docMk/>
            <pc:sldMk cId="2235484969" sldId="389"/>
            <ac:spMk id="8" creationId="{204D92C3-B6F3-4C02-DA32-8CED59349246}"/>
          </ac:spMkLst>
        </pc:spChg>
        <pc:spChg chg="add mod">
          <ac:chgData name="Spiller, Hannah G." userId="S::spillerh@my.erau.edu::f42f1aa8-bbe2-42da-86ac-84a2e4ce8dc6" providerId="AD" clId="Web-{15D9A480-48CF-4372-8B90-63556674AB38}" dt="2022-12-02T03:18:08.931" v="77" actId="1076"/>
          <ac:spMkLst>
            <pc:docMk/>
            <pc:sldMk cId="2235484969" sldId="389"/>
            <ac:spMk id="11" creationId="{EA557C12-6786-71F9-82C8-E7D9E5AAF1F1}"/>
          </ac:spMkLst>
        </pc:spChg>
        <pc:spChg chg="add mod">
          <ac:chgData name="Spiller, Hannah G." userId="S::spillerh@my.erau.edu::f42f1aa8-bbe2-42da-86ac-84a2e4ce8dc6" providerId="AD" clId="Web-{15D9A480-48CF-4372-8B90-63556674AB38}" dt="2022-12-02T03:18:39.213" v="93" actId="1076"/>
          <ac:spMkLst>
            <pc:docMk/>
            <pc:sldMk cId="2235484969" sldId="389"/>
            <ac:spMk id="12" creationId="{26F674E4-48A4-588F-CF64-74C0185DDAC7}"/>
          </ac:spMkLst>
        </pc:spChg>
        <pc:picChg chg="add mod">
          <ac:chgData name="Spiller, Hannah G." userId="S::spillerh@my.erau.edu::f42f1aa8-bbe2-42da-86ac-84a2e4ce8dc6" providerId="AD" clId="Web-{15D9A480-48CF-4372-8B90-63556674AB38}" dt="2022-12-02T03:16:22.345" v="46" actId="14100"/>
          <ac:picMkLst>
            <pc:docMk/>
            <pc:sldMk cId="2235484969" sldId="389"/>
            <ac:picMk id="4" creationId="{F9B3C6D3-A447-8E61-D0B0-22F73CEE701C}"/>
          </ac:picMkLst>
        </pc:picChg>
        <pc:cxnChg chg="add mod">
          <ac:chgData name="Spiller, Hannah G." userId="S::spillerh@my.erau.edu::f42f1aa8-bbe2-42da-86ac-84a2e4ce8dc6" providerId="AD" clId="Web-{15D9A480-48CF-4372-8B90-63556674AB38}" dt="2022-12-02T03:17:46.930" v="75" actId="14100"/>
          <ac:cxnSpMkLst>
            <pc:docMk/>
            <pc:sldMk cId="2235484969" sldId="389"/>
            <ac:cxnSpMk id="10" creationId="{341E1A9B-4D86-EA18-B3E7-55605F4626BC}"/>
          </ac:cxnSpMkLst>
        </pc:cxnChg>
        <pc:cxnChg chg="add mod">
          <ac:chgData name="Spiller, Hannah G." userId="S::spillerh@my.erau.edu::f42f1aa8-bbe2-42da-86ac-84a2e4ce8dc6" providerId="AD" clId="Web-{15D9A480-48CF-4372-8B90-63556674AB38}" dt="2022-12-02T03:18:57.417" v="97" actId="14100"/>
          <ac:cxnSpMkLst>
            <pc:docMk/>
            <pc:sldMk cId="2235484969" sldId="389"/>
            <ac:cxnSpMk id="13" creationId="{31A51B78-F0AE-2B9B-25D9-51AA28D6EF63}"/>
          </ac:cxnSpMkLst>
        </pc:cxnChg>
      </pc:sldChg>
    </pc:docChg>
  </pc:docChgLst>
  <pc:docChgLst>
    <pc:chgData name="Dylan Astrup" userId="56b1825f-da8e-4cf8-aad7-60ebaa314d46" providerId="ADAL" clId="{E5804022-D5E4-4062-971F-41B651101312}"/>
    <pc:docChg chg="undo custSel modSld">
      <pc:chgData name="Dylan Astrup" userId="56b1825f-da8e-4cf8-aad7-60ebaa314d46" providerId="ADAL" clId="{E5804022-D5E4-4062-971F-41B651101312}" dt="2022-11-28T20:25:01.904" v="193" actId="20577"/>
      <pc:docMkLst>
        <pc:docMk/>
      </pc:docMkLst>
      <pc:sldChg chg="modSp mod">
        <pc:chgData name="Dylan Astrup" userId="56b1825f-da8e-4cf8-aad7-60ebaa314d46" providerId="ADAL" clId="{E5804022-D5E4-4062-971F-41B651101312}" dt="2022-11-28T19:48:39.295" v="140" actId="404"/>
        <pc:sldMkLst>
          <pc:docMk/>
          <pc:sldMk cId="3680902242" sldId="298"/>
        </pc:sldMkLst>
        <pc:spChg chg="mod">
          <ac:chgData name="Dylan Astrup" userId="56b1825f-da8e-4cf8-aad7-60ebaa314d46" providerId="ADAL" clId="{E5804022-D5E4-4062-971F-41B651101312}" dt="2022-11-28T19:47:22.875" v="28" actId="404"/>
          <ac:spMkLst>
            <pc:docMk/>
            <pc:sldMk cId="3680902242" sldId="298"/>
            <ac:spMk id="8" creationId="{C26525BB-8AEC-13E0-0C1E-E60685D7C4DD}"/>
          </ac:spMkLst>
        </pc:spChg>
        <pc:spChg chg="mod">
          <ac:chgData name="Dylan Astrup" userId="56b1825f-da8e-4cf8-aad7-60ebaa314d46" providerId="ADAL" clId="{E5804022-D5E4-4062-971F-41B651101312}" dt="2022-11-28T19:47:15.460" v="26" actId="404"/>
          <ac:spMkLst>
            <pc:docMk/>
            <pc:sldMk cId="3680902242" sldId="298"/>
            <ac:spMk id="9" creationId="{6671999A-4FB3-1869-2401-8BC929527662}"/>
          </ac:spMkLst>
        </pc:spChg>
        <pc:spChg chg="mod">
          <ac:chgData name="Dylan Astrup" userId="56b1825f-da8e-4cf8-aad7-60ebaa314d46" providerId="ADAL" clId="{E5804022-D5E4-4062-971F-41B651101312}" dt="2022-11-28T19:47:44.831" v="62" actId="403"/>
          <ac:spMkLst>
            <pc:docMk/>
            <pc:sldMk cId="3680902242" sldId="298"/>
            <ac:spMk id="10" creationId="{A83A1648-952B-E50D-7959-87755E09B48F}"/>
          </ac:spMkLst>
        </pc:spChg>
        <pc:spChg chg="mod">
          <ac:chgData name="Dylan Astrup" userId="56b1825f-da8e-4cf8-aad7-60ebaa314d46" providerId="ADAL" clId="{E5804022-D5E4-4062-971F-41B651101312}" dt="2022-11-28T19:48:19.907" v="117" actId="404"/>
          <ac:spMkLst>
            <pc:docMk/>
            <pc:sldMk cId="3680902242" sldId="298"/>
            <ac:spMk id="11" creationId="{8CD14CA6-FC96-A5CF-3831-924294F43870}"/>
          </ac:spMkLst>
        </pc:spChg>
        <pc:spChg chg="mod">
          <ac:chgData name="Dylan Astrup" userId="56b1825f-da8e-4cf8-aad7-60ebaa314d46" providerId="ADAL" clId="{E5804022-D5E4-4062-971F-41B651101312}" dt="2022-11-28T19:48:39.295" v="140" actId="404"/>
          <ac:spMkLst>
            <pc:docMk/>
            <pc:sldMk cId="3680902242" sldId="298"/>
            <ac:spMk id="13" creationId="{2A0807FF-56F5-86AF-B429-6F4A8D823D6A}"/>
          </ac:spMkLst>
        </pc:spChg>
        <pc:spChg chg="mod">
          <ac:chgData name="Dylan Astrup" userId="56b1825f-da8e-4cf8-aad7-60ebaa314d46" providerId="ADAL" clId="{E5804022-D5E4-4062-971F-41B651101312}" dt="2022-11-28T19:47:54.050" v="88" actId="20577"/>
          <ac:spMkLst>
            <pc:docMk/>
            <pc:sldMk cId="3680902242" sldId="298"/>
            <ac:spMk id="15" creationId="{E12FF766-9810-35C7-9CF3-848085D8BB7D}"/>
          </ac:spMkLst>
        </pc:spChg>
        <pc:grpChg chg="mod">
          <ac:chgData name="Dylan Astrup" userId="56b1825f-da8e-4cf8-aad7-60ebaa314d46" providerId="ADAL" clId="{E5804022-D5E4-4062-971F-41B651101312}" dt="2022-11-28T19:47:36.080" v="58" actId="1076"/>
          <ac:grpSpMkLst>
            <pc:docMk/>
            <pc:sldMk cId="3680902242" sldId="298"/>
            <ac:grpSpMk id="16" creationId="{0DADD693-5D1C-854B-93E4-1171819252E6}"/>
          </ac:grpSpMkLst>
        </pc:grpChg>
      </pc:sldChg>
      <pc:sldChg chg="modSp">
        <pc:chgData name="Dylan Astrup" userId="56b1825f-da8e-4cf8-aad7-60ebaa314d46" providerId="ADAL" clId="{E5804022-D5E4-4062-971F-41B651101312}" dt="2022-11-28T20:24:26.256" v="145"/>
        <pc:sldMkLst>
          <pc:docMk/>
          <pc:sldMk cId="1688903282" sldId="349"/>
        </pc:sldMkLst>
        <pc:graphicFrameChg chg="mod">
          <ac:chgData name="Dylan Astrup" userId="56b1825f-da8e-4cf8-aad7-60ebaa314d46" providerId="ADAL" clId="{E5804022-D5E4-4062-971F-41B651101312}" dt="2022-11-28T20:24:26.256" v="145"/>
          <ac:graphicFrameMkLst>
            <pc:docMk/>
            <pc:sldMk cId="1688903282" sldId="349"/>
            <ac:graphicFrameMk id="5" creationId="{1F27C200-1D6C-3B8E-D3DE-35141EDC5E56}"/>
          </ac:graphicFrameMkLst>
        </pc:graphicFrameChg>
      </pc:sldChg>
      <pc:sldChg chg="addSp delSp modSp mod">
        <pc:chgData name="Dylan Astrup" userId="56b1825f-da8e-4cf8-aad7-60ebaa314d46" providerId="ADAL" clId="{E5804022-D5E4-4062-971F-41B651101312}" dt="2022-11-28T20:25:01.904" v="193" actId="20577"/>
        <pc:sldMkLst>
          <pc:docMk/>
          <pc:sldMk cId="718782417" sldId="350"/>
        </pc:sldMkLst>
        <pc:spChg chg="del">
          <ac:chgData name="Dylan Astrup" userId="56b1825f-da8e-4cf8-aad7-60ebaa314d46" providerId="ADAL" clId="{E5804022-D5E4-4062-971F-41B651101312}" dt="2022-11-28T20:23:14.497" v="144" actId="478"/>
          <ac:spMkLst>
            <pc:docMk/>
            <pc:sldMk cId="718782417" sldId="350"/>
            <ac:spMk id="7" creationId="{76C54452-CD82-9F6F-5306-447441664CE8}"/>
          </ac:spMkLst>
        </pc:spChg>
        <pc:graphicFrameChg chg="add mod">
          <ac:chgData name="Dylan Astrup" userId="56b1825f-da8e-4cf8-aad7-60ebaa314d46" providerId="ADAL" clId="{E5804022-D5E4-4062-971F-41B651101312}" dt="2022-11-28T20:25:01.904" v="193" actId="20577"/>
          <ac:graphicFrameMkLst>
            <pc:docMk/>
            <pc:sldMk cId="718782417" sldId="350"/>
            <ac:graphicFrameMk id="4" creationId="{FCAB6FCD-CC32-184D-C53F-510988861A1F}"/>
          </ac:graphicFrameMkLst>
        </pc:graphicFrameChg>
        <pc:picChg chg="mod">
          <ac:chgData name="Dylan Astrup" userId="56b1825f-da8e-4cf8-aad7-60ebaa314d46" providerId="ADAL" clId="{E5804022-D5E4-4062-971F-41B651101312}" dt="2022-11-28T20:24:40.165" v="167" actId="1038"/>
          <ac:picMkLst>
            <pc:docMk/>
            <pc:sldMk cId="718782417" sldId="350"/>
            <ac:picMk id="3" creationId="{8E533800-446A-EFA9-415E-17E3AB84AC0D}"/>
          </ac:picMkLst>
        </pc:picChg>
      </pc:sldChg>
      <pc:sldChg chg="addSp modSp mod setBg">
        <pc:chgData name="Dylan Astrup" userId="56b1825f-da8e-4cf8-aad7-60ebaa314d46" providerId="ADAL" clId="{E5804022-D5E4-4062-971F-41B651101312}" dt="2022-11-28T19:51:24.759" v="142" actId="26606"/>
        <pc:sldMkLst>
          <pc:docMk/>
          <pc:sldMk cId="3291058701" sldId="353"/>
        </pc:sldMkLst>
        <pc:spChg chg="mod">
          <ac:chgData name="Dylan Astrup" userId="56b1825f-da8e-4cf8-aad7-60ebaa314d46" providerId="ADAL" clId="{E5804022-D5E4-4062-971F-41B651101312}" dt="2022-11-28T19:51:24.759" v="142" actId="26606"/>
          <ac:spMkLst>
            <pc:docMk/>
            <pc:sldMk cId="3291058701" sldId="353"/>
            <ac:spMk id="2" creationId="{00000000-0000-0000-0000-000000000000}"/>
          </ac:spMkLst>
        </pc:spChg>
        <pc:spChg chg="add">
          <ac:chgData name="Dylan Astrup" userId="56b1825f-da8e-4cf8-aad7-60ebaa314d46" providerId="ADAL" clId="{E5804022-D5E4-4062-971F-41B651101312}" dt="2022-11-28T19:51:24.759" v="142" actId="26606"/>
          <ac:spMkLst>
            <pc:docMk/>
            <pc:sldMk cId="3291058701" sldId="353"/>
            <ac:spMk id="1031" creationId="{A3363022-C969-41E9-8EB2-E4C94908C1FA}"/>
          </ac:spMkLst>
        </pc:spChg>
        <pc:spChg chg="add">
          <ac:chgData name="Dylan Astrup" userId="56b1825f-da8e-4cf8-aad7-60ebaa314d46" providerId="ADAL" clId="{E5804022-D5E4-4062-971F-41B651101312}" dt="2022-11-28T19:51:24.759" v="142" actId="26606"/>
          <ac:spMkLst>
            <pc:docMk/>
            <pc:sldMk cId="3291058701" sldId="353"/>
            <ac:spMk id="1033" creationId="{8D1AD6B3-BE88-4CEB-BA17-790657CC4729}"/>
          </ac:spMkLst>
        </pc:spChg>
        <pc:grpChg chg="add">
          <ac:chgData name="Dylan Astrup" userId="56b1825f-da8e-4cf8-aad7-60ebaa314d46" providerId="ADAL" clId="{E5804022-D5E4-4062-971F-41B651101312}" dt="2022-11-28T19:51:24.759" v="142" actId="26606"/>
          <ac:grpSpMkLst>
            <pc:docMk/>
            <pc:sldMk cId="3291058701" sldId="353"/>
            <ac:grpSpMk id="1035" creationId="{89D1390B-7E13-4B4F-9CB2-391063412E54}"/>
          </ac:grpSpMkLst>
        </pc:grpChg>
      </pc:sldChg>
      <pc:sldChg chg="addSp modSp mod setBg">
        <pc:chgData name="Dylan Astrup" userId="56b1825f-da8e-4cf8-aad7-60ebaa314d46" providerId="ADAL" clId="{E5804022-D5E4-4062-971F-41B651101312}" dt="2022-11-28T19:51:14.210" v="141" actId="26606"/>
        <pc:sldMkLst>
          <pc:docMk/>
          <pc:sldMk cId="2982449146" sldId="355"/>
        </pc:sldMkLst>
        <pc:spChg chg="mod">
          <ac:chgData name="Dylan Astrup" userId="56b1825f-da8e-4cf8-aad7-60ebaa314d46" providerId="ADAL" clId="{E5804022-D5E4-4062-971F-41B651101312}" dt="2022-11-28T19:51:14.210" v="141" actId="26606"/>
          <ac:spMkLst>
            <pc:docMk/>
            <pc:sldMk cId="2982449146" sldId="355"/>
            <ac:spMk id="2" creationId="{00000000-0000-0000-0000-000000000000}"/>
          </ac:spMkLst>
        </pc:spChg>
        <pc:spChg chg="add">
          <ac:chgData name="Dylan Astrup" userId="56b1825f-da8e-4cf8-aad7-60ebaa314d46" providerId="ADAL" clId="{E5804022-D5E4-4062-971F-41B651101312}" dt="2022-11-28T19:51:14.210" v="141" actId="26606"/>
          <ac:spMkLst>
            <pc:docMk/>
            <pc:sldMk cId="2982449146" sldId="355"/>
            <ac:spMk id="1031" creationId="{A3363022-C969-41E9-8EB2-E4C94908C1FA}"/>
          </ac:spMkLst>
        </pc:spChg>
        <pc:spChg chg="add">
          <ac:chgData name="Dylan Astrup" userId="56b1825f-da8e-4cf8-aad7-60ebaa314d46" providerId="ADAL" clId="{E5804022-D5E4-4062-971F-41B651101312}" dt="2022-11-28T19:51:14.210" v="141" actId="26606"/>
          <ac:spMkLst>
            <pc:docMk/>
            <pc:sldMk cId="2982449146" sldId="355"/>
            <ac:spMk id="1033" creationId="{8D1AD6B3-BE88-4CEB-BA17-790657CC4729}"/>
          </ac:spMkLst>
        </pc:spChg>
        <pc:grpChg chg="add">
          <ac:chgData name="Dylan Astrup" userId="56b1825f-da8e-4cf8-aad7-60ebaa314d46" providerId="ADAL" clId="{E5804022-D5E4-4062-971F-41B651101312}" dt="2022-11-28T19:51:14.210" v="141" actId="26606"/>
          <ac:grpSpMkLst>
            <pc:docMk/>
            <pc:sldMk cId="2982449146" sldId="355"/>
            <ac:grpSpMk id="1035" creationId="{89D1390B-7E13-4B4F-9CB2-391063412E54}"/>
          </ac:grpSpMkLst>
        </pc:grpChg>
      </pc:sldChg>
      <pc:sldChg chg="addSp modSp mod setBg">
        <pc:chgData name="Dylan Astrup" userId="56b1825f-da8e-4cf8-aad7-60ebaa314d46" providerId="ADAL" clId="{E5804022-D5E4-4062-971F-41B651101312}" dt="2022-11-28T19:51:33.047" v="143" actId="26606"/>
        <pc:sldMkLst>
          <pc:docMk/>
          <pc:sldMk cId="2683291673" sldId="356"/>
        </pc:sldMkLst>
        <pc:spChg chg="mod">
          <ac:chgData name="Dylan Astrup" userId="56b1825f-da8e-4cf8-aad7-60ebaa314d46" providerId="ADAL" clId="{E5804022-D5E4-4062-971F-41B651101312}" dt="2022-11-28T19:51:33.047" v="143" actId="26606"/>
          <ac:spMkLst>
            <pc:docMk/>
            <pc:sldMk cId="2683291673" sldId="356"/>
            <ac:spMk id="2" creationId="{00000000-0000-0000-0000-000000000000}"/>
          </ac:spMkLst>
        </pc:spChg>
        <pc:spChg chg="add">
          <ac:chgData name="Dylan Astrup" userId="56b1825f-da8e-4cf8-aad7-60ebaa314d46" providerId="ADAL" clId="{E5804022-D5E4-4062-971F-41B651101312}" dt="2022-11-28T19:51:33.047" v="143" actId="26606"/>
          <ac:spMkLst>
            <pc:docMk/>
            <pc:sldMk cId="2683291673" sldId="356"/>
            <ac:spMk id="1028" creationId="{A3363022-C969-41E9-8EB2-E4C94908C1FA}"/>
          </ac:spMkLst>
        </pc:spChg>
        <pc:spChg chg="add">
          <ac:chgData name="Dylan Astrup" userId="56b1825f-da8e-4cf8-aad7-60ebaa314d46" providerId="ADAL" clId="{E5804022-D5E4-4062-971F-41B651101312}" dt="2022-11-28T19:51:33.047" v="143" actId="26606"/>
          <ac:spMkLst>
            <pc:docMk/>
            <pc:sldMk cId="2683291673" sldId="356"/>
            <ac:spMk id="1029" creationId="{8D1AD6B3-BE88-4CEB-BA17-790657CC4729}"/>
          </ac:spMkLst>
        </pc:spChg>
        <pc:grpChg chg="add">
          <ac:chgData name="Dylan Astrup" userId="56b1825f-da8e-4cf8-aad7-60ebaa314d46" providerId="ADAL" clId="{E5804022-D5E4-4062-971F-41B651101312}" dt="2022-11-28T19:51:33.047" v="143" actId="26606"/>
          <ac:grpSpMkLst>
            <pc:docMk/>
            <pc:sldMk cId="2683291673" sldId="356"/>
            <ac:grpSpMk id="1030" creationId="{89D1390B-7E13-4B4F-9CB2-391063412E54}"/>
          </ac:grpSpMkLst>
        </pc:grpChg>
      </pc:sldChg>
    </pc:docChg>
  </pc:docChgLst>
  <pc:docChgLst>
    <pc:chgData name="Dylan Astrup" userId="56b1825f-da8e-4cf8-aad7-60ebaa314d46" providerId="ADAL" clId="{9AD76EAB-739E-467A-8118-EDEA54027643}"/>
    <pc:docChg chg="modSld">
      <pc:chgData name="Dylan Astrup" userId="56b1825f-da8e-4cf8-aad7-60ebaa314d46" providerId="ADAL" clId="{9AD76EAB-739E-467A-8118-EDEA54027643}" dt="2022-11-28T21:15:50.185" v="309" actId="120"/>
      <pc:docMkLst>
        <pc:docMk/>
      </pc:docMkLst>
      <pc:sldChg chg="modSp mod">
        <pc:chgData name="Dylan Astrup" userId="56b1825f-da8e-4cf8-aad7-60ebaa314d46" providerId="ADAL" clId="{9AD76EAB-739E-467A-8118-EDEA54027643}" dt="2022-11-28T21:15:50.185" v="309" actId="120"/>
        <pc:sldMkLst>
          <pc:docMk/>
          <pc:sldMk cId="718782417" sldId="350"/>
        </pc:sldMkLst>
        <pc:graphicFrameChg chg="mod modGraphic">
          <ac:chgData name="Dylan Astrup" userId="56b1825f-da8e-4cf8-aad7-60ebaa314d46" providerId="ADAL" clId="{9AD76EAB-739E-467A-8118-EDEA54027643}" dt="2022-11-28T21:15:50.185" v="309" actId="120"/>
          <ac:graphicFrameMkLst>
            <pc:docMk/>
            <pc:sldMk cId="718782417" sldId="350"/>
            <ac:graphicFrameMk id="4" creationId="{FCAB6FCD-CC32-184D-C53F-510988861A1F}"/>
          </ac:graphicFrameMkLst>
        </pc:graphicFrameChg>
        <pc:picChg chg="mod">
          <ac:chgData name="Dylan Astrup" userId="56b1825f-da8e-4cf8-aad7-60ebaa314d46" providerId="ADAL" clId="{9AD76EAB-739E-467A-8118-EDEA54027643}" dt="2022-11-28T21:08:15.035" v="5" actId="1076"/>
          <ac:picMkLst>
            <pc:docMk/>
            <pc:sldMk cId="718782417" sldId="350"/>
            <ac:picMk id="3" creationId="{8E533800-446A-EFA9-415E-17E3AB84AC0D}"/>
          </ac:picMkLst>
        </pc:picChg>
      </pc:sldChg>
    </pc:docChg>
  </pc:docChgLst>
  <pc:docChgLst>
    <pc:chgData name="Alford III, Tesla N." userId="S::alfordt3@my.erau.edu::babd66a6-afcd-4f59-b495-3948a9a7d0f7" providerId="AD" clId="Web-{0F12D6A4-45FB-416A-9FFF-9F5A04ADEAEF}"/>
    <pc:docChg chg="modSld">
      <pc:chgData name="Alford III, Tesla N." userId="S::alfordt3@my.erau.edu::babd66a6-afcd-4f59-b495-3948a9a7d0f7" providerId="AD" clId="Web-{0F12D6A4-45FB-416A-9FFF-9F5A04ADEAEF}" dt="2022-12-06T06:06:33.410" v="1" actId="1076"/>
      <pc:docMkLst>
        <pc:docMk/>
      </pc:docMkLst>
      <pc:sldChg chg="modSp">
        <pc:chgData name="Alford III, Tesla N." userId="S::alfordt3@my.erau.edu::babd66a6-afcd-4f59-b495-3948a9a7d0f7" providerId="AD" clId="Web-{0F12D6A4-45FB-416A-9FFF-9F5A04ADEAEF}" dt="2022-12-06T06:06:33.410" v="1" actId="1076"/>
        <pc:sldMkLst>
          <pc:docMk/>
          <pc:sldMk cId="2165763104" sldId="372"/>
        </pc:sldMkLst>
        <pc:spChg chg="mod">
          <ac:chgData name="Alford III, Tesla N." userId="S::alfordt3@my.erau.edu::babd66a6-afcd-4f59-b495-3948a9a7d0f7" providerId="AD" clId="Web-{0F12D6A4-45FB-416A-9FFF-9F5A04ADEAEF}" dt="2022-12-06T06:06:33.410" v="1" actId="1076"/>
          <ac:spMkLst>
            <pc:docMk/>
            <pc:sldMk cId="2165763104" sldId="372"/>
            <ac:spMk id="3" creationId="{C868B9DA-250B-F906-C7A8-200EAA96195E}"/>
          </ac:spMkLst>
        </pc:spChg>
      </pc:sldChg>
    </pc:docChg>
  </pc:docChgLst>
  <pc:docChgLst>
    <pc:chgData name="Astrup, Dylan J." userId="S::astrupd@my.erau.edu::56b1825f-da8e-4cf8-aad7-60ebaa314d46" providerId="AD" clId="Web-{496DC97D-F8AB-42B0-A799-EC75D6FC207A}"/>
    <pc:docChg chg="modSld">
      <pc:chgData name="Astrup, Dylan J." userId="S::astrupd@my.erau.edu::56b1825f-da8e-4cf8-aad7-60ebaa314d46" providerId="AD" clId="Web-{496DC97D-F8AB-42B0-A799-EC75D6FC207A}" dt="2022-10-10T19:52:25.314" v="186"/>
      <pc:docMkLst>
        <pc:docMk/>
      </pc:docMkLst>
      <pc:sldChg chg="addSp delSp modSp">
        <pc:chgData name="Astrup, Dylan J." userId="S::astrupd@my.erau.edu::56b1825f-da8e-4cf8-aad7-60ebaa314d46" providerId="AD" clId="Web-{496DC97D-F8AB-42B0-A799-EC75D6FC207A}" dt="2022-10-10T19:52:25.314" v="186"/>
        <pc:sldMkLst>
          <pc:docMk/>
          <pc:sldMk cId="3283620086" sldId="289"/>
        </pc:sldMkLst>
        <pc:spChg chg="del">
          <ac:chgData name="Astrup, Dylan J." userId="S::astrupd@my.erau.edu::56b1825f-da8e-4cf8-aad7-60ebaa314d46" providerId="AD" clId="Web-{496DC97D-F8AB-42B0-A799-EC75D6FC207A}" dt="2022-10-10T19:51:39.095" v="0"/>
          <ac:spMkLst>
            <pc:docMk/>
            <pc:sldMk cId="3283620086" sldId="289"/>
            <ac:spMk id="4" creationId="{65BA3A86-AED0-18DC-78D9-F73389FACDA2}"/>
          </ac:spMkLst>
        </pc:spChg>
        <pc:graphicFrameChg chg="add mod ord modGraphic">
          <ac:chgData name="Astrup, Dylan J." userId="S::astrupd@my.erau.edu::56b1825f-da8e-4cf8-aad7-60ebaa314d46" providerId="AD" clId="Web-{496DC97D-F8AB-42B0-A799-EC75D6FC207A}" dt="2022-10-10T19:52:25.314" v="186"/>
          <ac:graphicFrameMkLst>
            <pc:docMk/>
            <pc:sldMk cId="3283620086" sldId="289"/>
            <ac:graphicFrameMk id="5" creationId="{02A2B564-BFFF-BF9E-8C76-C03E9773CF69}"/>
          </ac:graphicFrameMkLst>
        </pc:graphicFrameChg>
      </pc:sldChg>
    </pc:docChg>
  </pc:docChgLst>
  <pc:docChgLst>
    <pc:chgData name="Spiller, Hannah G." userId="S::spillerh@my.erau.edu::f42f1aa8-bbe2-42da-86ac-84a2e4ce8dc6" providerId="AD" clId="Web-{52AA8095-C2C7-4766-BFE9-6D28B9D26F24}"/>
    <pc:docChg chg="addSld modSld">
      <pc:chgData name="Spiller, Hannah G." userId="S::spillerh@my.erau.edu::f42f1aa8-bbe2-42da-86ac-84a2e4ce8dc6" providerId="AD" clId="Web-{52AA8095-C2C7-4766-BFE9-6D28B9D26F24}" dt="2022-10-12T14:29:04.647" v="23" actId="20577"/>
      <pc:docMkLst>
        <pc:docMk/>
      </pc:docMkLst>
      <pc:sldChg chg="modSp new">
        <pc:chgData name="Spiller, Hannah G." userId="S::spillerh@my.erau.edu::f42f1aa8-bbe2-42da-86ac-84a2e4ce8dc6" providerId="AD" clId="Web-{52AA8095-C2C7-4766-BFE9-6D28B9D26F24}" dt="2022-10-12T14:29:04.647" v="23" actId="20577"/>
        <pc:sldMkLst>
          <pc:docMk/>
          <pc:sldMk cId="853405330" sldId="330"/>
        </pc:sldMkLst>
        <pc:spChg chg="mod">
          <ac:chgData name="Spiller, Hannah G." userId="S::spillerh@my.erau.edu::f42f1aa8-bbe2-42da-86ac-84a2e4ce8dc6" providerId="AD" clId="Web-{52AA8095-C2C7-4766-BFE9-6D28B9D26F24}" dt="2022-10-12T14:29:04.647" v="23" actId="20577"/>
          <ac:spMkLst>
            <pc:docMk/>
            <pc:sldMk cId="853405330" sldId="330"/>
            <ac:spMk id="2" creationId="{F473F050-C5D7-DE58-5D0D-9458006F15CA}"/>
          </ac:spMkLst>
        </pc:spChg>
      </pc:sldChg>
    </pc:docChg>
  </pc:docChgLst>
  <pc:docChgLst>
    <pc:chgData name="Spiller, Hannah G." userId="S::spillerh@my.erau.edu::f42f1aa8-bbe2-42da-86ac-84a2e4ce8dc6" providerId="AD" clId="Web-{7E0E62F4-5AA8-4A30-82CE-F4BDF55261CD}"/>
    <pc:docChg chg="modSld">
      <pc:chgData name="Spiller, Hannah G." userId="S::spillerh@my.erau.edu::f42f1aa8-bbe2-42da-86ac-84a2e4ce8dc6" providerId="AD" clId="Web-{7E0E62F4-5AA8-4A30-82CE-F4BDF55261CD}" dt="2022-09-28T05:19:26.027" v="3" actId="20577"/>
      <pc:docMkLst>
        <pc:docMk/>
      </pc:docMkLst>
      <pc:sldChg chg="modSp">
        <pc:chgData name="Spiller, Hannah G." userId="S::spillerh@my.erau.edu::f42f1aa8-bbe2-42da-86ac-84a2e4ce8dc6" providerId="AD" clId="Web-{7E0E62F4-5AA8-4A30-82CE-F4BDF55261CD}" dt="2022-09-28T05:19:26.027" v="3" actId="20577"/>
        <pc:sldMkLst>
          <pc:docMk/>
          <pc:sldMk cId="109857222" sldId="256"/>
        </pc:sldMkLst>
        <pc:spChg chg="mod">
          <ac:chgData name="Spiller, Hannah G." userId="S::spillerh@my.erau.edu::f42f1aa8-bbe2-42da-86ac-84a2e4ce8dc6" providerId="AD" clId="Web-{7E0E62F4-5AA8-4A30-82CE-F4BDF55261CD}" dt="2022-09-28T05:19:26.027" v="3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Astrup, Dylan J." userId="S::astrupd@my.erau.edu::56b1825f-da8e-4cf8-aad7-60ebaa314d46" providerId="AD" clId="Web-{4BFE5812-F987-4741-9DB7-82E218226365}"/>
    <pc:docChg chg="modSld">
      <pc:chgData name="Astrup, Dylan J." userId="S::astrupd@my.erau.edu::56b1825f-da8e-4cf8-aad7-60ebaa314d46" providerId="AD" clId="Web-{4BFE5812-F987-4741-9DB7-82E218226365}" dt="2022-10-10T19:25:36.319" v="16"/>
      <pc:docMkLst>
        <pc:docMk/>
      </pc:docMkLst>
      <pc:sldChg chg="addSp delSp modSp">
        <pc:chgData name="Astrup, Dylan J." userId="S::astrupd@my.erau.edu::56b1825f-da8e-4cf8-aad7-60ebaa314d46" providerId="AD" clId="Web-{4BFE5812-F987-4741-9DB7-82E218226365}" dt="2022-10-10T19:25:36.319" v="16"/>
        <pc:sldMkLst>
          <pc:docMk/>
          <pc:sldMk cId="2641549669" sldId="266"/>
        </pc:sldMkLst>
        <pc:graphicFrameChg chg="del mod modGraphic">
          <ac:chgData name="Astrup, Dylan J." userId="S::astrupd@my.erau.edu::56b1825f-da8e-4cf8-aad7-60ebaa314d46" providerId="AD" clId="Web-{4BFE5812-F987-4741-9DB7-82E218226365}" dt="2022-10-10T19:25:02.334" v="4"/>
          <ac:graphicFrameMkLst>
            <pc:docMk/>
            <pc:sldMk cId="2641549669" sldId="266"/>
            <ac:graphicFrameMk id="4" creationId="{EE2CFB13-B98D-96A1-13BB-915306AF62A5}"/>
          </ac:graphicFrameMkLst>
        </pc:graphicFrameChg>
        <pc:graphicFrameChg chg="add mod modGraphic">
          <ac:chgData name="Astrup, Dylan J." userId="S::astrupd@my.erau.edu::56b1825f-da8e-4cf8-aad7-60ebaa314d46" providerId="AD" clId="Web-{4BFE5812-F987-4741-9DB7-82E218226365}" dt="2022-10-10T19:25:36.319" v="16"/>
          <ac:graphicFrameMkLst>
            <pc:docMk/>
            <pc:sldMk cId="2641549669" sldId="266"/>
            <ac:graphicFrameMk id="5" creationId="{8C0133A7-A2F1-19B3-5398-F8B6D7052EF4}"/>
          </ac:graphicFrameMkLst>
        </pc:graphicFrameChg>
      </pc:sldChg>
    </pc:docChg>
  </pc:docChgLst>
  <pc:docChgLst>
    <pc:chgData name="Spiller, Hannah G." userId="S::spillerh@my.erau.edu::f42f1aa8-bbe2-42da-86ac-84a2e4ce8dc6" providerId="AD" clId="Web-{CC5DA93B-C48E-455A-9C89-A1BE5EC91D84}"/>
    <pc:docChg chg="modSld">
      <pc:chgData name="Spiller, Hannah G." userId="S::spillerh@my.erau.edu::f42f1aa8-bbe2-42da-86ac-84a2e4ce8dc6" providerId="AD" clId="Web-{CC5DA93B-C48E-455A-9C89-A1BE5EC91D84}" dt="2022-11-30T02:44:21.550" v="0"/>
      <pc:docMkLst>
        <pc:docMk/>
      </pc:docMkLst>
      <pc:sldChg chg="addSp delSp modSp">
        <pc:chgData name="Spiller, Hannah G." userId="S::spillerh@my.erau.edu::f42f1aa8-bbe2-42da-86ac-84a2e4ce8dc6" providerId="AD" clId="Web-{CC5DA93B-C48E-455A-9C89-A1BE5EC91D84}" dt="2022-11-30T02:44:21.550" v="0"/>
        <pc:sldMkLst>
          <pc:docMk/>
          <pc:sldMk cId="1345143604" sldId="377"/>
        </pc:sldMkLst>
        <pc:spChg chg="add mod">
          <ac:chgData name="Spiller, Hannah G." userId="S::spillerh@my.erau.edu::f42f1aa8-bbe2-42da-86ac-84a2e4ce8dc6" providerId="AD" clId="Web-{CC5DA93B-C48E-455A-9C89-A1BE5EC91D84}" dt="2022-11-30T02:44:21.550" v="0"/>
          <ac:spMkLst>
            <pc:docMk/>
            <pc:sldMk cId="1345143604" sldId="377"/>
            <ac:spMk id="4" creationId="{F6AF36D5-009C-B44D-C179-198308FB7B85}"/>
          </ac:spMkLst>
        </pc:spChg>
        <pc:picChg chg="del">
          <ac:chgData name="Spiller, Hannah G." userId="S::spillerh@my.erau.edu::f42f1aa8-bbe2-42da-86ac-84a2e4ce8dc6" providerId="AD" clId="Web-{CC5DA93B-C48E-455A-9C89-A1BE5EC91D84}" dt="2022-11-30T02:44:21.550" v="0"/>
          <ac:picMkLst>
            <pc:docMk/>
            <pc:sldMk cId="1345143604" sldId="377"/>
            <ac:picMk id="1026" creationId="{F6D0BB14-A7E4-BE09-7B25-E298D94B0E6E}"/>
          </ac:picMkLst>
        </pc:picChg>
      </pc:sldChg>
    </pc:docChg>
  </pc:docChgLst>
  <pc:docChgLst>
    <pc:chgData name="Spiller, Hannah G." userId="S::spillerh@my.erau.edu::f42f1aa8-bbe2-42da-86ac-84a2e4ce8dc6" providerId="AD" clId="Web-{ACAF308B-DB86-46C1-95DA-6593FD5C3747}"/>
    <pc:docChg chg="modSld">
      <pc:chgData name="Spiller, Hannah G." userId="S::spillerh@my.erau.edu::f42f1aa8-bbe2-42da-86ac-84a2e4ce8dc6" providerId="AD" clId="Web-{ACAF308B-DB86-46C1-95DA-6593FD5C3747}" dt="2022-10-07T20:13:49.567" v="45" actId="1076"/>
      <pc:docMkLst>
        <pc:docMk/>
      </pc:docMkLst>
      <pc:sldChg chg="addSp modSp">
        <pc:chgData name="Spiller, Hannah G." userId="S::spillerh@my.erau.edu::f42f1aa8-bbe2-42da-86ac-84a2e4ce8dc6" providerId="AD" clId="Web-{ACAF308B-DB86-46C1-95DA-6593FD5C3747}" dt="2022-10-07T20:13:49.567" v="45" actId="1076"/>
        <pc:sldMkLst>
          <pc:docMk/>
          <pc:sldMk cId="1840018845" sldId="295"/>
        </pc:sldMkLst>
        <pc:spChg chg="add mod">
          <ac:chgData name="Spiller, Hannah G." userId="S::spillerh@my.erau.edu::f42f1aa8-bbe2-42da-86ac-84a2e4ce8dc6" providerId="AD" clId="Web-{ACAF308B-DB86-46C1-95DA-6593FD5C3747}" dt="2022-10-07T20:12:57.050" v="27" actId="1076"/>
          <ac:spMkLst>
            <pc:docMk/>
            <pc:sldMk cId="1840018845" sldId="295"/>
            <ac:spMk id="14" creationId="{E458568D-BF74-8BEF-AD62-7E7D87666EA4}"/>
          </ac:spMkLst>
        </pc:spChg>
        <pc:spChg chg="add mod">
          <ac:chgData name="Spiller, Hannah G." userId="S::spillerh@my.erau.edu::f42f1aa8-bbe2-42da-86ac-84a2e4ce8dc6" providerId="AD" clId="Web-{ACAF308B-DB86-46C1-95DA-6593FD5C3747}" dt="2022-10-07T20:13:18.363" v="42" actId="1076"/>
          <ac:spMkLst>
            <pc:docMk/>
            <pc:sldMk cId="1840018845" sldId="295"/>
            <ac:spMk id="17" creationId="{B671348D-E2C7-2B7C-06E5-2807957AF4DB}"/>
          </ac:spMkLst>
        </pc:spChg>
        <pc:cxnChg chg="add mod">
          <ac:chgData name="Spiller, Hannah G." userId="S::spillerh@my.erau.edu::f42f1aa8-bbe2-42da-86ac-84a2e4ce8dc6" providerId="AD" clId="Web-{ACAF308B-DB86-46C1-95DA-6593FD5C3747}" dt="2022-10-07T20:13:49.567" v="45" actId="1076"/>
          <ac:cxnSpMkLst>
            <pc:docMk/>
            <pc:sldMk cId="1840018845" sldId="295"/>
            <ac:cxnSpMk id="7" creationId="{FCDC457C-812B-AE71-F979-255B124DDC09}"/>
          </ac:cxnSpMkLst>
        </pc:cxnChg>
        <pc:cxnChg chg="add mod">
          <ac:chgData name="Spiller, Hannah G." userId="S::spillerh@my.erau.edu::f42f1aa8-bbe2-42da-86ac-84a2e4ce8dc6" providerId="AD" clId="Web-{ACAF308B-DB86-46C1-95DA-6593FD5C3747}" dt="2022-10-07T20:12:23.533" v="14"/>
          <ac:cxnSpMkLst>
            <pc:docMk/>
            <pc:sldMk cId="1840018845" sldId="295"/>
            <ac:cxnSpMk id="10" creationId="{58D25A3C-5106-5F37-435A-3EF80D070EBA}"/>
          </ac:cxnSpMkLst>
        </pc:cxnChg>
      </pc:sldChg>
      <pc:sldChg chg="addSp delSp">
        <pc:chgData name="Spiller, Hannah G." userId="S::spillerh@my.erau.edu::f42f1aa8-bbe2-42da-86ac-84a2e4ce8dc6" providerId="AD" clId="Web-{ACAF308B-DB86-46C1-95DA-6593FD5C3747}" dt="2022-10-07T20:09:29.229" v="0"/>
        <pc:sldMkLst>
          <pc:docMk/>
          <pc:sldMk cId="2479728041" sldId="300"/>
        </pc:sldMkLst>
        <pc:spChg chg="del">
          <ac:chgData name="Spiller, Hannah G." userId="S::spillerh@my.erau.edu::f42f1aa8-bbe2-42da-86ac-84a2e4ce8dc6" providerId="AD" clId="Web-{ACAF308B-DB86-46C1-95DA-6593FD5C3747}" dt="2022-10-07T20:09:29.229" v="0"/>
          <ac:spMkLst>
            <pc:docMk/>
            <pc:sldMk cId="2479728041" sldId="300"/>
            <ac:spMk id="4" creationId="{A3C76615-95B7-08EF-621F-24AD26DB9B2C}"/>
          </ac:spMkLst>
        </pc:spChg>
        <pc:graphicFrameChg chg="add">
          <ac:chgData name="Spiller, Hannah G." userId="S::spillerh@my.erau.edu::f42f1aa8-bbe2-42da-86ac-84a2e4ce8dc6" providerId="AD" clId="Web-{ACAF308B-DB86-46C1-95DA-6593FD5C3747}" dt="2022-10-07T20:09:29.229" v="0"/>
          <ac:graphicFrameMkLst>
            <pc:docMk/>
            <pc:sldMk cId="2479728041" sldId="300"/>
            <ac:graphicFrameMk id="6" creationId="{AC4B31A7-4F51-69F1-BC29-888D90F726E1}"/>
          </ac:graphicFrameMkLst>
        </pc:graphicFrameChg>
      </pc:sldChg>
    </pc:docChg>
  </pc:docChgLst>
  <pc:docChgLst>
    <pc:chgData name="Dylan Astrup" userId="56b1825f-da8e-4cf8-aad7-60ebaa314d46" providerId="ADAL" clId="{F0B08046-65D6-4166-B757-1BC8DF663251}"/>
    <pc:docChg chg="undo custSel addSld modSld sldOrd">
      <pc:chgData name="Dylan Astrup" userId="56b1825f-da8e-4cf8-aad7-60ebaa314d46" providerId="ADAL" clId="{F0B08046-65D6-4166-B757-1BC8DF663251}" dt="2022-11-30T04:20:44.739" v="1354" actId="20577"/>
      <pc:docMkLst>
        <pc:docMk/>
      </pc:docMkLst>
      <pc:sldChg chg="modSp mod">
        <pc:chgData name="Dylan Astrup" userId="56b1825f-da8e-4cf8-aad7-60ebaa314d46" providerId="ADAL" clId="{F0B08046-65D6-4166-B757-1BC8DF663251}" dt="2022-11-30T03:41:33.730" v="502" actId="20577"/>
        <pc:sldMkLst>
          <pc:docMk/>
          <pc:sldMk cId="2884429184" sldId="348"/>
        </pc:sldMkLst>
        <pc:spChg chg="mod">
          <ac:chgData name="Dylan Astrup" userId="56b1825f-da8e-4cf8-aad7-60ebaa314d46" providerId="ADAL" clId="{F0B08046-65D6-4166-B757-1BC8DF663251}" dt="2022-11-30T03:41:33.730" v="502" actId="20577"/>
          <ac:spMkLst>
            <pc:docMk/>
            <pc:sldMk cId="2884429184" sldId="348"/>
            <ac:spMk id="2" creationId="{00000000-0000-0000-0000-000000000000}"/>
          </ac:spMkLst>
        </pc:spChg>
      </pc:sldChg>
      <pc:sldChg chg="modSp">
        <pc:chgData name="Dylan Astrup" userId="56b1825f-da8e-4cf8-aad7-60ebaa314d46" providerId="ADAL" clId="{F0B08046-65D6-4166-B757-1BC8DF663251}" dt="2022-11-30T03:50:36.275" v="516"/>
        <pc:sldMkLst>
          <pc:docMk/>
          <pc:sldMk cId="1688903282" sldId="349"/>
        </pc:sldMkLst>
        <pc:graphicFrameChg chg="mod">
          <ac:chgData name="Dylan Astrup" userId="56b1825f-da8e-4cf8-aad7-60ebaa314d46" providerId="ADAL" clId="{F0B08046-65D6-4166-B757-1BC8DF663251}" dt="2022-11-30T03:50:36.275" v="516"/>
          <ac:graphicFrameMkLst>
            <pc:docMk/>
            <pc:sldMk cId="1688903282" sldId="349"/>
            <ac:graphicFrameMk id="5" creationId="{1F27C200-1D6C-3B8E-D3DE-35141EDC5E56}"/>
          </ac:graphicFrameMkLst>
        </pc:graphicFrameChg>
      </pc:sldChg>
      <pc:sldChg chg="modSp">
        <pc:chgData name="Dylan Astrup" userId="56b1825f-da8e-4cf8-aad7-60ebaa314d46" providerId="ADAL" clId="{F0B08046-65D6-4166-B757-1BC8DF663251}" dt="2022-11-30T04:04:20.602" v="697" actId="20577"/>
        <pc:sldMkLst>
          <pc:docMk/>
          <pc:sldMk cId="718782417" sldId="350"/>
        </pc:sldMkLst>
        <pc:graphicFrameChg chg="mod">
          <ac:chgData name="Dylan Astrup" userId="56b1825f-da8e-4cf8-aad7-60ebaa314d46" providerId="ADAL" clId="{F0B08046-65D6-4166-B757-1BC8DF663251}" dt="2022-11-30T04:04:20.602" v="697" actId="20577"/>
          <ac:graphicFrameMkLst>
            <pc:docMk/>
            <pc:sldMk cId="718782417" sldId="350"/>
            <ac:graphicFrameMk id="4" creationId="{FCAB6FCD-CC32-184D-C53F-510988861A1F}"/>
          </ac:graphicFrameMkLst>
        </pc:graphicFrameChg>
      </pc:sldChg>
      <pc:sldChg chg="addSp delSp modSp mod">
        <pc:chgData name="Dylan Astrup" userId="56b1825f-da8e-4cf8-aad7-60ebaa314d46" providerId="ADAL" clId="{F0B08046-65D6-4166-B757-1BC8DF663251}" dt="2022-11-30T03:55:11.059" v="618"/>
        <pc:sldMkLst>
          <pc:docMk/>
          <pc:sldMk cId="6644773" sldId="351"/>
        </pc:sldMkLst>
        <pc:spChg chg="del">
          <ac:chgData name="Dylan Astrup" userId="56b1825f-da8e-4cf8-aad7-60ebaa314d46" providerId="ADAL" clId="{F0B08046-65D6-4166-B757-1BC8DF663251}" dt="2022-11-30T03:43:47.665" v="503"/>
          <ac:spMkLst>
            <pc:docMk/>
            <pc:sldMk cId="6644773" sldId="351"/>
            <ac:spMk id="4" creationId="{21A15265-0273-359A-6914-733869D95136}"/>
          </ac:spMkLst>
        </pc:spChg>
        <pc:spChg chg="add mod">
          <ac:chgData name="Dylan Astrup" userId="56b1825f-da8e-4cf8-aad7-60ebaa314d46" providerId="ADAL" clId="{F0B08046-65D6-4166-B757-1BC8DF663251}" dt="2022-11-30T03:44:52.519" v="507"/>
          <ac:spMkLst>
            <pc:docMk/>
            <pc:sldMk cId="6644773" sldId="351"/>
            <ac:spMk id="6" creationId="{1B85559A-DF4C-8D12-0BF9-34ED977F4299}"/>
          </ac:spMkLst>
        </pc:spChg>
        <pc:graphicFrameChg chg="add mod">
          <ac:chgData name="Dylan Astrup" userId="56b1825f-da8e-4cf8-aad7-60ebaa314d46" providerId="ADAL" clId="{F0B08046-65D6-4166-B757-1BC8DF663251}" dt="2022-11-30T03:55:11.059" v="618"/>
          <ac:graphicFrameMkLst>
            <pc:docMk/>
            <pc:sldMk cId="6644773" sldId="351"/>
            <ac:graphicFrameMk id="7" creationId="{74433317-0975-7CCC-5887-63A7DE68F946}"/>
          </ac:graphicFrameMkLst>
        </pc:graphicFrameChg>
        <pc:picChg chg="add mod">
          <ac:chgData name="Dylan Astrup" userId="56b1825f-da8e-4cf8-aad7-60ebaa314d46" providerId="ADAL" clId="{F0B08046-65D6-4166-B757-1BC8DF663251}" dt="2022-11-30T03:43:52.421" v="505" actId="1076"/>
          <ac:picMkLst>
            <pc:docMk/>
            <pc:sldMk cId="6644773" sldId="351"/>
            <ac:picMk id="5" creationId="{2922C195-DEAF-F1FA-3D2B-D7CF0BC98A75}"/>
          </ac:picMkLst>
        </pc:picChg>
      </pc:sldChg>
      <pc:sldChg chg="addSp delSp modSp mod">
        <pc:chgData name="Dylan Astrup" userId="56b1825f-da8e-4cf8-aad7-60ebaa314d46" providerId="ADAL" clId="{F0B08046-65D6-4166-B757-1BC8DF663251}" dt="2022-11-30T03:25:00.496" v="176" actId="1076"/>
        <pc:sldMkLst>
          <pc:docMk/>
          <pc:sldMk cId="934499714" sldId="352"/>
        </pc:sldMkLst>
        <pc:spChg chg="del">
          <ac:chgData name="Dylan Astrup" userId="56b1825f-da8e-4cf8-aad7-60ebaa314d46" providerId="ADAL" clId="{F0B08046-65D6-4166-B757-1BC8DF663251}" dt="2022-11-30T03:24:43.486" v="173" actId="478"/>
          <ac:spMkLst>
            <pc:docMk/>
            <pc:sldMk cId="934499714" sldId="352"/>
            <ac:spMk id="4" creationId="{C89B83C0-B6F4-5EB6-1383-EF082AEF1A93}"/>
          </ac:spMkLst>
        </pc:spChg>
        <pc:spChg chg="add mod">
          <ac:chgData name="Dylan Astrup" userId="56b1825f-da8e-4cf8-aad7-60ebaa314d46" providerId="ADAL" clId="{F0B08046-65D6-4166-B757-1BC8DF663251}" dt="2022-11-30T03:25:00.496" v="176" actId="1076"/>
          <ac:spMkLst>
            <pc:docMk/>
            <pc:sldMk cId="934499714" sldId="352"/>
            <ac:spMk id="5" creationId="{72C41BB6-90CF-10AA-0ECF-D69A96BAA93C}"/>
          </ac:spMkLst>
        </pc:spChg>
        <pc:picChg chg="mod">
          <ac:chgData name="Dylan Astrup" userId="56b1825f-da8e-4cf8-aad7-60ebaa314d46" providerId="ADAL" clId="{F0B08046-65D6-4166-B757-1BC8DF663251}" dt="2022-11-30T03:24:55.927" v="175" actId="14100"/>
          <ac:picMkLst>
            <pc:docMk/>
            <pc:sldMk cId="934499714" sldId="352"/>
            <ac:picMk id="3" creationId="{4BCC4CA8-B409-ABC0-0DBB-1D69FBF55A62}"/>
          </ac:picMkLst>
        </pc:picChg>
      </pc:sldChg>
      <pc:sldChg chg="addSp delSp modSp mod">
        <pc:chgData name="Dylan Astrup" userId="56b1825f-da8e-4cf8-aad7-60ebaa314d46" providerId="ADAL" clId="{F0B08046-65D6-4166-B757-1BC8DF663251}" dt="2022-11-30T03:31:44.396" v="488" actId="403"/>
        <pc:sldMkLst>
          <pc:docMk/>
          <pc:sldMk cId="1472755169" sldId="374"/>
        </pc:sldMkLst>
        <pc:spChg chg="del mod">
          <ac:chgData name="Dylan Astrup" userId="56b1825f-da8e-4cf8-aad7-60ebaa314d46" providerId="ADAL" clId="{F0B08046-65D6-4166-B757-1BC8DF663251}" dt="2022-11-30T03:27:24.572" v="187" actId="478"/>
          <ac:spMkLst>
            <pc:docMk/>
            <pc:sldMk cId="1472755169" sldId="374"/>
            <ac:spMk id="3" creationId="{C6B146D6-D8BD-3F37-4775-E8FBCF86FA57}"/>
          </ac:spMkLst>
        </pc:spChg>
        <pc:spChg chg="add del mod">
          <ac:chgData name="Dylan Astrup" userId="56b1825f-da8e-4cf8-aad7-60ebaa314d46" providerId="ADAL" clId="{F0B08046-65D6-4166-B757-1BC8DF663251}" dt="2022-11-30T03:27:26.809" v="188" actId="478"/>
          <ac:spMkLst>
            <pc:docMk/>
            <pc:sldMk cId="1472755169" sldId="374"/>
            <ac:spMk id="6" creationId="{EF2FFC74-1867-9712-6B6B-B961C6C986AD}"/>
          </ac:spMkLst>
        </pc:spChg>
        <pc:spChg chg="add mod">
          <ac:chgData name="Dylan Astrup" userId="56b1825f-da8e-4cf8-aad7-60ebaa314d46" providerId="ADAL" clId="{F0B08046-65D6-4166-B757-1BC8DF663251}" dt="2022-11-30T03:31:15.180" v="487" actId="403"/>
          <ac:spMkLst>
            <pc:docMk/>
            <pc:sldMk cId="1472755169" sldId="374"/>
            <ac:spMk id="7" creationId="{70BF7E20-B4C3-BBF7-9B9C-F7E45AE6469C}"/>
          </ac:spMkLst>
        </pc:spChg>
        <pc:graphicFrameChg chg="add mod modGraphic">
          <ac:chgData name="Dylan Astrup" userId="56b1825f-da8e-4cf8-aad7-60ebaa314d46" providerId="ADAL" clId="{F0B08046-65D6-4166-B757-1BC8DF663251}" dt="2022-11-30T03:31:44.396" v="488" actId="403"/>
          <ac:graphicFrameMkLst>
            <pc:docMk/>
            <pc:sldMk cId="1472755169" sldId="374"/>
            <ac:graphicFrameMk id="4" creationId="{C0884F0E-2823-A0E8-0C36-95C0CA9E5CA7}"/>
          </ac:graphicFrameMkLst>
        </pc:graphicFrameChg>
      </pc:sldChg>
      <pc:sldChg chg="modSp add mod ord">
        <pc:chgData name="Dylan Astrup" userId="56b1825f-da8e-4cf8-aad7-60ebaa314d46" providerId="ADAL" clId="{F0B08046-65D6-4166-B757-1BC8DF663251}" dt="2022-11-30T04:20:44.739" v="1354" actId="20577"/>
        <pc:sldMkLst>
          <pc:docMk/>
          <pc:sldMk cId="1832566549" sldId="384"/>
        </pc:sldMkLst>
        <pc:spChg chg="mod">
          <ac:chgData name="Dylan Astrup" userId="56b1825f-da8e-4cf8-aad7-60ebaa314d46" providerId="ADAL" clId="{F0B08046-65D6-4166-B757-1BC8DF663251}" dt="2022-11-30T03:56:45.594" v="621" actId="20577"/>
          <ac:spMkLst>
            <pc:docMk/>
            <pc:sldMk cId="1832566549" sldId="384"/>
            <ac:spMk id="2" creationId="{87D1DBCD-9B43-FF46-F6EF-A4F0B6574F81}"/>
          </ac:spMkLst>
        </pc:spChg>
        <pc:graphicFrameChg chg="mod modGraphic">
          <ac:chgData name="Dylan Astrup" userId="56b1825f-da8e-4cf8-aad7-60ebaa314d46" providerId="ADAL" clId="{F0B08046-65D6-4166-B757-1BC8DF663251}" dt="2022-11-30T04:20:44.739" v="1354" actId="20577"/>
          <ac:graphicFrameMkLst>
            <pc:docMk/>
            <pc:sldMk cId="1832566549" sldId="384"/>
            <ac:graphicFrameMk id="4" creationId="{7278A88D-20AB-BAD4-1CFF-724140B14F52}"/>
          </ac:graphicFrameMkLst>
        </pc:graphicFrameChg>
      </pc:sldChg>
    </pc:docChg>
  </pc:docChgLst>
  <pc:docChgLst>
    <pc:chgData name="Spiller, Hannah G." userId="S::spillerh@my.erau.edu::f42f1aa8-bbe2-42da-86ac-84a2e4ce8dc6" providerId="AD" clId="Web-{4CCAB510-0076-43B7-A8DF-9DED834A5244}"/>
    <pc:docChg chg="modSld">
      <pc:chgData name="Spiller, Hannah G." userId="S::spillerh@my.erau.edu::f42f1aa8-bbe2-42da-86ac-84a2e4ce8dc6" providerId="AD" clId="Web-{4CCAB510-0076-43B7-A8DF-9DED834A5244}" dt="2022-11-18T19:58:22.031" v="0"/>
      <pc:docMkLst>
        <pc:docMk/>
      </pc:docMkLst>
      <pc:sldChg chg="mod modShow">
        <pc:chgData name="Spiller, Hannah G." userId="S::spillerh@my.erau.edu::f42f1aa8-bbe2-42da-86ac-84a2e4ce8dc6" providerId="AD" clId="Web-{4CCAB510-0076-43B7-A8DF-9DED834A5244}" dt="2022-11-18T19:58:22.031" v="0"/>
        <pc:sldMkLst>
          <pc:docMk/>
          <pc:sldMk cId="3360240741" sldId="268"/>
        </pc:sldMkLst>
      </pc:sldChg>
    </pc:docChg>
  </pc:docChgLst>
  <pc:docChgLst>
    <pc:chgData name="Astrup, Dylan J." userId="S::astrupd@my.erau.edu::56b1825f-da8e-4cf8-aad7-60ebaa314d46" providerId="AD" clId="Web-{674BF34A-3668-4F96-9A68-E006EC83EF96}"/>
    <pc:docChg chg="addSld delSld modSld">
      <pc:chgData name="Astrup, Dylan J." userId="S::astrupd@my.erau.edu::56b1825f-da8e-4cf8-aad7-60ebaa314d46" providerId="AD" clId="Web-{674BF34A-3668-4F96-9A68-E006EC83EF96}" dt="2022-10-05T19:46:59.393" v="24"/>
      <pc:docMkLst>
        <pc:docMk/>
      </pc:docMkLst>
      <pc:sldChg chg="modSp mod modClrScheme chgLayout">
        <pc:chgData name="Astrup, Dylan J." userId="S::astrupd@my.erau.edu::56b1825f-da8e-4cf8-aad7-60ebaa314d46" providerId="AD" clId="Web-{674BF34A-3668-4F96-9A68-E006EC83EF96}" dt="2022-10-05T19:46:59.393" v="24"/>
        <pc:sldMkLst>
          <pc:docMk/>
          <pc:sldMk cId="1547911601" sldId="257"/>
        </pc:sldMkLst>
        <pc:spChg chg="mod ord">
          <ac:chgData name="Astrup, Dylan J." userId="S::astrupd@my.erau.edu::56b1825f-da8e-4cf8-aad7-60ebaa314d46" providerId="AD" clId="Web-{674BF34A-3668-4F96-9A68-E006EC83EF96}" dt="2022-10-05T19:46:59.393" v="24"/>
          <ac:spMkLst>
            <pc:docMk/>
            <pc:sldMk cId="1547911601" sldId="257"/>
            <ac:spMk id="10" creationId="{FA0D8C9E-F5BD-4819-ADBD-36608DF7F7EC}"/>
          </ac:spMkLst>
        </pc:spChg>
        <pc:graphicFrameChg chg="mod ord">
          <ac:chgData name="Astrup, Dylan J." userId="S::astrupd@my.erau.edu::56b1825f-da8e-4cf8-aad7-60ebaa314d46" providerId="AD" clId="Web-{674BF34A-3668-4F96-9A68-E006EC83EF96}" dt="2022-10-05T19:46:59.393" v="24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modSp mod modClrScheme chgLayout">
        <pc:chgData name="Astrup, Dylan J." userId="S::astrupd@my.erau.edu::56b1825f-da8e-4cf8-aad7-60ebaa314d46" providerId="AD" clId="Web-{674BF34A-3668-4F96-9A68-E006EC83EF96}" dt="2022-10-05T19:46:56.127" v="23"/>
        <pc:sldMkLst>
          <pc:docMk/>
          <pc:sldMk cId="1532259804" sldId="259"/>
        </pc:sldMkLst>
        <pc:spChg chg="mod ord">
          <ac:chgData name="Astrup, Dylan J." userId="S::astrupd@my.erau.edu::56b1825f-da8e-4cf8-aad7-60ebaa314d46" providerId="AD" clId="Web-{674BF34A-3668-4F96-9A68-E006EC83EF96}" dt="2022-10-05T19:46:56.127" v="23"/>
          <ac:spMkLst>
            <pc:docMk/>
            <pc:sldMk cId="1532259804" sldId="259"/>
            <ac:spMk id="9" creationId="{BC9565ED-D0E7-53B9-42DE-F7D45F78751C}"/>
          </ac:spMkLst>
        </pc:spChg>
        <pc:graphicFrameChg chg="mod ord">
          <ac:chgData name="Astrup, Dylan J." userId="S::astrupd@my.erau.edu::56b1825f-da8e-4cf8-aad7-60ebaa314d46" providerId="AD" clId="Web-{674BF34A-3668-4F96-9A68-E006EC83EF96}" dt="2022-10-05T19:46:56.127" v="23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modSp">
        <pc:chgData name="Astrup, Dylan J." userId="S::astrupd@my.erau.edu::56b1825f-da8e-4cf8-aad7-60ebaa314d46" providerId="AD" clId="Web-{674BF34A-3668-4F96-9A68-E006EC83EF96}" dt="2022-10-05T19:37:44.958" v="18" actId="14100"/>
        <pc:sldMkLst>
          <pc:docMk/>
          <pc:sldMk cId="844706321" sldId="283"/>
        </pc:sldMkLst>
        <pc:picChg chg="mod">
          <ac:chgData name="Astrup, Dylan J." userId="S::astrupd@my.erau.edu::56b1825f-da8e-4cf8-aad7-60ebaa314d46" providerId="AD" clId="Web-{674BF34A-3668-4F96-9A68-E006EC83EF96}" dt="2022-10-05T19:37:44.958" v="18" actId="14100"/>
          <ac:picMkLst>
            <pc:docMk/>
            <pc:sldMk cId="844706321" sldId="283"/>
            <ac:picMk id="6" creationId="{7F4A5417-02FF-51C3-8AC3-6A51491EC31D}"/>
          </ac:picMkLst>
        </pc:picChg>
        <pc:picChg chg="mod">
          <ac:chgData name="Astrup, Dylan J." userId="S::astrupd@my.erau.edu::56b1825f-da8e-4cf8-aad7-60ebaa314d46" providerId="AD" clId="Web-{674BF34A-3668-4F96-9A68-E006EC83EF96}" dt="2022-10-05T19:33:49.739" v="9" actId="1076"/>
          <ac:picMkLst>
            <pc:docMk/>
            <pc:sldMk cId="844706321" sldId="283"/>
            <ac:picMk id="7" creationId="{01EDE1D1-7F39-FBC9-C629-A3369C4A32D8}"/>
          </ac:picMkLst>
        </pc:picChg>
        <pc:picChg chg="mod">
          <ac:chgData name="Astrup, Dylan J." userId="S::astrupd@my.erau.edu::56b1825f-da8e-4cf8-aad7-60ebaa314d46" providerId="AD" clId="Web-{674BF34A-3668-4F96-9A68-E006EC83EF96}" dt="2022-10-05T19:33:59.505" v="11" actId="1076"/>
          <ac:picMkLst>
            <pc:docMk/>
            <pc:sldMk cId="844706321" sldId="283"/>
            <ac:picMk id="8" creationId="{A902301C-B99E-F791-DA9E-089BB93D1F10}"/>
          </ac:picMkLst>
        </pc:picChg>
        <pc:picChg chg="mod">
          <ac:chgData name="Astrup, Dylan J." userId="S::astrupd@my.erau.edu::56b1825f-da8e-4cf8-aad7-60ebaa314d46" providerId="AD" clId="Web-{674BF34A-3668-4F96-9A68-E006EC83EF96}" dt="2022-10-05T19:34:53.709" v="12" actId="14100"/>
          <ac:picMkLst>
            <pc:docMk/>
            <pc:sldMk cId="844706321" sldId="283"/>
            <ac:picMk id="9" creationId="{96B4B95D-8673-B2A5-3163-E27E9F544866}"/>
          </ac:picMkLst>
        </pc:picChg>
        <pc:picChg chg="mod">
          <ac:chgData name="Astrup, Dylan J." userId="S::astrupd@my.erau.edu::56b1825f-da8e-4cf8-aad7-60ebaa314d46" providerId="AD" clId="Web-{674BF34A-3668-4F96-9A68-E006EC83EF96}" dt="2022-10-05T19:37:20.817" v="14" actId="1076"/>
          <ac:picMkLst>
            <pc:docMk/>
            <pc:sldMk cId="844706321" sldId="283"/>
            <ac:picMk id="10" creationId="{BBF955CB-7D60-2C3F-B923-B8E13E16F368}"/>
          </ac:picMkLst>
        </pc:picChg>
        <pc:picChg chg="mod">
          <ac:chgData name="Astrup, Dylan J." userId="S::astrupd@my.erau.edu::56b1825f-da8e-4cf8-aad7-60ebaa314d46" providerId="AD" clId="Web-{674BF34A-3668-4F96-9A68-E006EC83EF96}" dt="2022-10-05T19:37:29.224" v="17" actId="14100"/>
          <ac:picMkLst>
            <pc:docMk/>
            <pc:sldMk cId="844706321" sldId="283"/>
            <ac:picMk id="11" creationId="{DADDC1B7-45E8-9103-CAE0-A7D94971DE6B}"/>
          </ac:picMkLst>
        </pc:picChg>
      </pc:sldChg>
      <pc:sldChg chg="modSp mod modClrScheme chgLayout">
        <pc:chgData name="Astrup, Dylan J." userId="S::astrupd@my.erau.edu::56b1825f-da8e-4cf8-aad7-60ebaa314d46" providerId="AD" clId="Web-{674BF34A-3668-4F96-9A68-E006EC83EF96}" dt="2022-10-05T19:08:08.941" v="0"/>
        <pc:sldMkLst>
          <pc:docMk/>
          <pc:sldMk cId="1286395150" sldId="297"/>
        </pc:sldMkLst>
        <pc:spChg chg="mod ord">
          <ac:chgData name="Astrup, Dylan J." userId="S::astrupd@my.erau.edu::56b1825f-da8e-4cf8-aad7-60ebaa314d46" providerId="AD" clId="Web-{674BF34A-3668-4F96-9A68-E006EC83EF96}" dt="2022-10-05T19:08:08.941" v="0"/>
          <ac:spMkLst>
            <pc:docMk/>
            <pc:sldMk cId="1286395150" sldId="297"/>
            <ac:spMk id="2" creationId="{F96A8702-32A8-A19D-398E-F22DA1E605F0}"/>
          </ac:spMkLst>
        </pc:spChg>
        <pc:spChg chg="mod ord">
          <ac:chgData name="Astrup, Dylan J." userId="S::astrupd@my.erau.edu::56b1825f-da8e-4cf8-aad7-60ebaa314d46" providerId="AD" clId="Web-{674BF34A-3668-4F96-9A68-E006EC83EF96}" dt="2022-10-05T19:08:08.941" v="0"/>
          <ac:spMkLst>
            <pc:docMk/>
            <pc:sldMk cId="1286395150" sldId="297"/>
            <ac:spMk id="3" creationId="{29EECD97-7A1B-E4CC-2647-6CA6F1C99EE1}"/>
          </ac:spMkLst>
        </pc:spChg>
      </pc:sldChg>
      <pc:sldChg chg="modSp new del">
        <pc:chgData name="Astrup, Dylan J." userId="S::astrupd@my.erau.edu::56b1825f-da8e-4cf8-aad7-60ebaa314d46" providerId="AD" clId="Web-{674BF34A-3668-4F96-9A68-E006EC83EF96}" dt="2022-10-05T19:46:51.221" v="22"/>
        <pc:sldMkLst>
          <pc:docMk/>
          <pc:sldMk cId="1824727763" sldId="298"/>
        </pc:sldMkLst>
        <pc:spChg chg="mod">
          <ac:chgData name="Astrup, Dylan J." userId="S::astrupd@my.erau.edu::56b1825f-da8e-4cf8-aad7-60ebaa314d46" providerId="AD" clId="Web-{674BF34A-3668-4F96-9A68-E006EC83EF96}" dt="2022-10-05T19:46:12.204" v="21" actId="20577"/>
          <ac:spMkLst>
            <pc:docMk/>
            <pc:sldMk cId="1824727763" sldId="298"/>
            <ac:spMk id="2" creationId="{C2A37F7B-395C-CC69-511C-137E05EC116A}"/>
          </ac:spMkLst>
        </pc:spChg>
      </pc:sldChg>
    </pc:docChg>
  </pc:docChgLst>
  <pc:docChgLst>
    <pc:chgData name="Dylan Astrup" userId="56b1825f-da8e-4cf8-aad7-60ebaa314d46" providerId="ADAL" clId="{60A2F34F-3691-49F4-A5F2-EDDC6C82C21C}"/>
    <pc:docChg chg="custSel addSld modSld sldOrd">
      <pc:chgData name="Dylan Astrup" userId="56b1825f-da8e-4cf8-aad7-60ebaa314d46" providerId="ADAL" clId="{60A2F34F-3691-49F4-A5F2-EDDC6C82C21C}" dt="2022-11-29T04:28:46.649" v="228" actId="20577"/>
      <pc:docMkLst>
        <pc:docMk/>
      </pc:docMkLst>
      <pc:sldChg chg="modSp mod">
        <pc:chgData name="Dylan Astrup" userId="56b1825f-da8e-4cf8-aad7-60ebaa314d46" providerId="ADAL" clId="{60A2F34F-3691-49F4-A5F2-EDDC6C82C21C}" dt="2022-11-29T04:09:31.509" v="210" actId="1076"/>
        <pc:sldMkLst>
          <pc:docMk/>
          <pc:sldMk cId="718782417" sldId="350"/>
        </pc:sldMkLst>
        <pc:graphicFrameChg chg="mod">
          <ac:chgData name="Dylan Astrup" userId="56b1825f-da8e-4cf8-aad7-60ebaa314d46" providerId="ADAL" clId="{60A2F34F-3691-49F4-A5F2-EDDC6C82C21C}" dt="2022-11-29T04:09:31.509" v="210" actId="1076"/>
          <ac:graphicFrameMkLst>
            <pc:docMk/>
            <pc:sldMk cId="718782417" sldId="350"/>
            <ac:graphicFrameMk id="4" creationId="{FCAB6FCD-CC32-184D-C53F-510988861A1F}"/>
          </ac:graphicFrameMkLst>
        </pc:graphicFrameChg>
      </pc:sldChg>
      <pc:sldChg chg="addSp delSp modSp mod">
        <pc:chgData name="Dylan Astrup" userId="56b1825f-da8e-4cf8-aad7-60ebaa314d46" providerId="ADAL" clId="{60A2F34F-3691-49F4-A5F2-EDDC6C82C21C}" dt="2022-11-29T04:28:46.649" v="228" actId="20577"/>
        <pc:sldMkLst>
          <pc:docMk/>
          <pc:sldMk cId="934499714" sldId="352"/>
        </pc:sldMkLst>
        <pc:spChg chg="add mod">
          <ac:chgData name="Dylan Astrup" userId="56b1825f-da8e-4cf8-aad7-60ebaa314d46" providerId="ADAL" clId="{60A2F34F-3691-49F4-A5F2-EDDC6C82C21C}" dt="2022-11-29T04:28:46.649" v="228" actId="20577"/>
          <ac:spMkLst>
            <pc:docMk/>
            <pc:sldMk cId="934499714" sldId="352"/>
            <ac:spMk id="4" creationId="{C89B83C0-B6F4-5EB6-1383-EF082AEF1A93}"/>
          </ac:spMkLst>
        </pc:spChg>
        <pc:spChg chg="del">
          <ac:chgData name="Dylan Astrup" userId="56b1825f-da8e-4cf8-aad7-60ebaa314d46" providerId="ADAL" clId="{60A2F34F-3691-49F4-A5F2-EDDC6C82C21C}" dt="2022-11-29T04:20:48.658" v="224" actId="478"/>
          <ac:spMkLst>
            <pc:docMk/>
            <pc:sldMk cId="934499714" sldId="352"/>
            <ac:spMk id="5" creationId="{DFED67E3-5422-80FE-BD6E-66CD1775330F}"/>
          </ac:spMkLst>
        </pc:spChg>
      </pc:sldChg>
      <pc:sldChg chg="modSp">
        <pc:chgData name="Dylan Astrup" userId="56b1825f-da8e-4cf8-aad7-60ebaa314d46" providerId="ADAL" clId="{60A2F34F-3691-49F4-A5F2-EDDC6C82C21C}" dt="2022-11-29T04:16:07.918" v="223" actId="20577"/>
        <pc:sldMkLst>
          <pc:docMk/>
          <pc:sldMk cId="2777099353" sldId="373"/>
        </pc:sldMkLst>
        <pc:graphicFrameChg chg="mod">
          <ac:chgData name="Dylan Astrup" userId="56b1825f-da8e-4cf8-aad7-60ebaa314d46" providerId="ADAL" clId="{60A2F34F-3691-49F4-A5F2-EDDC6C82C21C}" dt="2022-11-29T04:16:07.918" v="223" actId="20577"/>
          <ac:graphicFrameMkLst>
            <pc:docMk/>
            <pc:sldMk cId="2777099353" sldId="373"/>
            <ac:graphicFrameMk id="4" creationId="{7549B269-821C-EE1F-AD75-0D9C2766C1A6}"/>
          </ac:graphicFrameMkLst>
        </pc:graphicFrameChg>
      </pc:sldChg>
      <pc:sldChg chg="modSp add mod ord">
        <pc:chgData name="Dylan Astrup" userId="56b1825f-da8e-4cf8-aad7-60ebaa314d46" providerId="ADAL" clId="{60A2F34F-3691-49F4-A5F2-EDDC6C82C21C}" dt="2022-11-29T04:08:36.308" v="209" actId="20577"/>
        <pc:sldMkLst>
          <pc:docMk/>
          <pc:sldMk cId="1472755169" sldId="374"/>
        </pc:sldMkLst>
        <pc:spChg chg="mod">
          <ac:chgData name="Dylan Astrup" userId="56b1825f-da8e-4cf8-aad7-60ebaa314d46" providerId="ADAL" clId="{60A2F34F-3691-49F4-A5F2-EDDC6C82C21C}" dt="2022-11-29T04:08:36.308" v="209" actId="20577"/>
          <ac:spMkLst>
            <pc:docMk/>
            <pc:sldMk cId="1472755169" sldId="374"/>
            <ac:spMk id="3" creationId="{C6B146D6-D8BD-3F37-4775-E8FBCF86FA57}"/>
          </ac:spMkLst>
        </pc:spChg>
      </pc:sldChg>
    </pc:docChg>
  </pc:docChgLst>
</pc:chgInfo>
</file>

<file path=ppt/comments/modernComment_110_D51DA1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56AB6D-0517-4A7E-9C1D-75EE94A2B703}" authorId="{2F6F6841-FC34-842E-E3E4-8B0A960B3650}" status="resolved" created="2022-12-02T02:04:57.61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75488815" sldId="272"/>
      <ac:spMk id="2" creationId="{91C00BC2-EA50-B5FB-9430-D1EB0A62576A}"/>
      <ac:txMk cp="0" len="20">
        <ac:context len="21" hash="133446233"/>
      </ac:txMk>
    </ac:txMkLst>
    <p188:pos x="6426758" y="589468"/>
    <p188:txBody>
      <a:bodyPr/>
      <a:lstStyle/>
      <a:p>
        <a:r>
          <a:rPr lang="en-US"/>
          <a:t>Update position of 'Interfaces' to reflect changes</a:t>
        </a:r>
      </a:p>
    </p188:txBody>
  </p188:cm>
  <p188:cm id="{BEE94C61-D430-4418-A1A0-3A8698A2CCF6}" authorId="{392AC1D1-E7E5-F3AF-337D-03725F284436}" status="resolved" created="2022-12-02T03:51:15.932" complete="100000">
    <pc:sldMkLst xmlns:pc="http://schemas.microsoft.com/office/powerpoint/2013/main/command">
      <pc:docMk/>
      <pc:sldMk cId="3575488815" sldId="272"/>
    </pc:sldMkLst>
    <p188:txBody>
      <a:bodyPr/>
      <a:lstStyle/>
      <a:p>
        <a:r>
          <a:rPr lang="en-US"/>
          <a:t>"Diverting Valve"</a:t>
        </a:r>
      </a:p>
    </p188:txBody>
  </p188:cm>
</p188:cmLst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4" Type="http://schemas.openxmlformats.org/officeDocument/2006/relationships/image" Target="../media/image101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4" Type="http://schemas.openxmlformats.org/officeDocument/2006/relationships/image" Target="../media/image121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00.png"/><Relationship Id="rId7" Type="http://schemas.openxmlformats.org/officeDocument/2006/relationships/image" Target="../media/image137.png"/><Relationship Id="rId2" Type="http://schemas.openxmlformats.org/officeDocument/2006/relationships/image" Target="../media/image134.svg"/><Relationship Id="rId1" Type="http://schemas.openxmlformats.org/officeDocument/2006/relationships/image" Target="../media/image133.png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10" Type="http://schemas.openxmlformats.org/officeDocument/2006/relationships/image" Target="../media/image140.svg"/><Relationship Id="rId4" Type="http://schemas.openxmlformats.org/officeDocument/2006/relationships/image" Target="../media/image101.svg"/><Relationship Id="rId9" Type="http://schemas.openxmlformats.org/officeDocument/2006/relationships/image" Target="../media/image139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svg"/><Relationship Id="rId1" Type="http://schemas.openxmlformats.org/officeDocument/2006/relationships/image" Target="../media/image142.png"/><Relationship Id="rId4" Type="http://schemas.openxmlformats.org/officeDocument/2006/relationships/image" Target="../media/image145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7.svg"/><Relationship Id="rId1" Type="http://schemas.openxmlformats.org/officeDocument/2006/relationships/image" Target="../media/image93.png"/><Relationship Id="rId4" Type="http://schemas.openxmlformats.org/officeDocument/2006/relationships/image" Target="../media/image14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4" Type="http://schemas.openxmlformats.org/officeDocument/2006/relationships/image" Target="../media/image101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4" Type="http://schemas.openxmlformats.org/officeDocument/2006/relationships/image" Target="../media/image121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100.png"/><Relationship Id="rId7" Type="http://schemas.openxmlformats.org/officeDocument/2006/relationships/image" Target="../media/image137.png"/><Relationship Id="rId2" Type="http://schemas.openxmlformats.org/officeDocument/2006/relationships/image" Target="../media/image134.svg"/><Relationship Id="rId1" Type="http://schemas.openxmlformats.org/officeDocument/2006/relationships/image" Target="../media/image133.png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10" Type="http://schemas.openxmlformats.org/officeDocument/2006/relationships/image" Target="../media/image140.svg"/><Relationship Id="rId4" Type="http://schemas.openxmlformats.org/officeDocument/2006/relationships/image" Target="../media/image101.svg"/><Relationship Id="rId9" Type="http://schemas.openxmlformats.org/officeDocument/2006/relationships/image" Target="../media/image139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svg"/><Relationship Id="rId1" Type="http://schemas.openxmlformats.org/officeDocument/2006/relationships/image" Target="../media/image142.png"/><Relationship Id="rId4" Type="http://schemas.openxmlformats.org/officeDocument/2006/relationships/image" Target="../media/image145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7.svg"/><Relationship Id="rId1" Type="http://schemas.openxmlformats.org/officeDocument/2006/relationships/image" Target="../media/image93.png"/><Relationship Id="rId4" Type="http://schemas.openxmlformats.org/officeDocument/2006/relationships/image" Target="../media/image14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3CB372-FC79-490B-815E-599551A24B4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972437-B165-491C-AAE0-3934EEE6558A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Introduction</a:t>
          </a:r>
        </a:p>
      </dgm:t>
    </dgm:pt>
    <dgm:pt modelId="{00093FAC-5CA2-4B94-8F58-19AE298B6283}" type="parTrans" cxnId="{D7B81280-C056-48E3-83AF-147A19D82D88}">
      <dgm:prSet/>
      <dgm:spPr/>
      <dgm:t>
        <a:bodyPr/>
        <a:lstStyle/>
        <a:p>
          <a:endParaRPr lang="en-US"/>
        </a:p>
      </dgm:t>
    </dgm:pt>
    <dgm:pt modelId="{B698A6A7-03DA-4865-833F-3C433431B004}" type="sibTrans" cxnId="{D7B81280-C056-48E3-83AF-147A19D82D88}">
      <dgm:prSet/>
      <dgm:spPr>
        <a:solidFill>
          <a:srgbClr val="6697FF"/>
        </a:solidFill>
      </dgm:spPr>
      <dgm:t>
        <a:bodyPr/>
        <a:lstStyle/>
        <a:p>
          <a:endParaRPr lang="en-US"/>
        </a:p>
      </dgm:t>
    </dgm:pt>
    <dgm:pt modelId="{7564B3C3-664A-471E-A4DA-C3668E66223F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Problem</a:t>
          </a:r>
        </a:p>
      </dgm:t>
    </dgm:pt>
    <dgm:pt modelId="{99153F63-DEAE-4FF8-9AC8-78131480878C}" type="parTrans" cxnId="{DC3D5EC9-6165-4655-8086-C5CE2A933371}">
      <dgm:prSet/>
      <dgm:spPr/>
      <dgm:t>
        <a:bodyPr/>
        <a:lstStyle/>
        <a:p>
          <a:endParaRPr lang="en-US"/>
        </a:p>
      </dgm:t>
    </dgm:pt>
    <dgm:pt modelId="{A46B101E-1FC0-4B78-ABEC-623937A7BCBF}" type="sibTrans" cxnId="{DC3D5EC9-6165-4655-8086-C5CE2A933371}">
      <dgm:prSet/>
      <dgm:spPr>
        <a:solidFill>
          <a:srgbClr val="6697FF"/>
        </a:solidFill>
      </dgm:spPr>
      <dgm:t>
        <a:bodyPr/>
        <a:lstStyle/>
        <a:p>
          <a:endParaRPr lang="en-US"/>
        </a:p>
      </dgm:t>
    </dgm:pt>
    <dgm:pt modelId="{7098F327-40C5-43C6-8A18-A39A21C3E467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Solution</a:t>
          </a:r>
        </a:p>
      </dgm:t>
    </dgm:pt>
    <dgm:pt modelId="{4BC5301C-39B2-40A4-807E-8F8D4817623C}" type="parTrans" cxnId="{295AF17D-1948-48B8-808E-3F56C998D86F}">
      <dgm:prSet/>
      <dgm:spPr/>
      <dgm:t>
        <a:bodyPr/>
        <a:lstStyle/>
        <a:p>
          <a:endParaRPr lang="en-US"/>
        </a:p>
      </dgm:t>
    </dgm:pt>
    <dgm:pt modelId="{C9518A5F-A0FC-4F77-8C90-8F1A92EA8A13}" type="sibTrans" cxnId="{295AF17D-1948-48B8-808E-3F56C998D86F}">
      <dgm:prSet/>
      <dgm:spPr>
        <a:solidFill>
          <a:srgbClr val="6697FF"/>
        </a:solidFill>
      </dgm:spPr>
      <dgm:t>
        <a:bodyPr/>
        <a:lstStyle/>
        <a:p>
          <a:endParaRPr lang="en-US"/>
        </a:p>
      </dgm:t>
    </dgm:pt>
    <dgm:pt modelId="{F9D32835-B03A-475E-B46E-E88E22D5E9F5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Subsystems</a:t>
          </a:r>
        </a:p>
      </dgm:t>
    </dgm:pt>
    <dgm:pt modelId="{F4E63C3E-C2AE-4D16-B2C3-5C7BCE90AA18}" type="parTrans" cxnId="{248B3E03-692E-45C0-88D6-10ADDF7AB162}">
      <dgm:prSet/>
      <dgm:spPr/>
      <dgm:t>
        <a:bodyPr/>
        <a:lstStyle/>
        <a:p>
          <a:endParaRPr lang="en-US"/>
        </a:p>
      </dgm:t>
    </dgm:pt>
    <dgm:pt modelId="{ACC9ED6C-BBF2-427F-82E2-4633CCC118C8}" type="sibTrans" cxnId="{248B3E03-692E-45C0-88D6-10ADDF7AB162}">
      <dgm:prSet/>
      <dgm:spPr>
        <a:solidFill>
          <a:srgbClr val="6697FF"/>
        </a:solidFill>
      </dgm:spPr>
      <dgm:t>
        <a:bodyPr/>
        <a:lstStyle/>
        <a:p>
          <a:endParaRPr lang="en-US"/>
        </a:p>
      </dgm:t>
    </dgm:pt>
    <dgm:pt modelId="{C48EA638-2794-47B9-9D54-3B7B6D2EC123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Budget</a:t>
          </a:r>
        </a:p>
      </dgm:t>
    </dgm:pt>
    <dgm:pt modelId="{578DAE22-9081-4793-8A78-F675EB1F3263}" type="parTrans" cxnId="{29C38F8E-01C4-4FEF-95DC-61A12CC809F5}">
      <dgm:prSet/>
      <dgm:spPr/>
      <dgm:t>
        <a:bodyPr/>
        <a:lstStyle/>
        <a:p>
          <a:endParaRPr lang="en-US"/>
        </a:p>
      </dgm:t>
    </dgm:pt>
    <dgm:pt modelId="{B3329781-BCC1-43CF-AD83-9802EDACCF6B}" type="sibTrans" cxnId="{29C38F8E-01C4-4FEF-95DC-61A12CC809F5}">
      <dgm:prSet/>
      <dgm:spPr>
        <a:solidFill>
          <a:srgbClr val="6697FF"/>
        </a:solidFill>
      </dgm:spPr>
      <dgm:t>
        <a:bodyPr/>
        <a:lstStyle/>
        <a:p>
          <a:endParaRPr lang="en-US"/>
        </a:p>
      </dgm:t>
    </dgm:pt>
    <dgm:pt modelId="{057DC5C8-3604-4B0E-BF01-6AEB2116D04A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Timeline</a:t>
          </a:r>
        </a:p>
      </dgm:t>
    </dgm:pt>
    <dgm:pt modelId="{30A4514F-A269-4046-813B-C75B7D2CC14E}" type="parTrans" cxnId="{EDA044A5-46ED-4759-8909-FC26139C22E6}">
      <dgm:prSet/>
      <dgm:spPr/>
      <dgm:t>
        <a:bodyPr/>
        <a:lstStyle/>
        <a:p>
          <a:endParaRPr lang="en-US"/>
        </a:p>
      </dgm:t>
    </dgm:pt>
    <dgm:pt modelId="{522C3169-1A6A-40EC-B465-E6746CD22EE1}" type="sibTrans" cxnId="{EDA044A5-46ED-4759-8909-FC26139C22E6}">
      <dgm:prSet/>
      <dgm:spPr>
        <a:solidFill>
          <a:srgbClr val="6697FF"/>
        </a:solidFill>
      </dgm:spPr>
      <dgm:t>
        <a:bodyPr/>
        <a:lstStyle/>
        <a:p>
          <a:endParaRPr lang="en-US"/>
        </a:p>
      </dgm:t>
    </dgm:pt>
    <dgm:pt modelId="{4AAC69AB-D53C-4377-9D95-20782CF02101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Conclusion</a:t>
          </a:r>
        </a:p>
      </dgm:t>
    </dgm:pt>
    <dgm:pt modelId="{4FE9596B-2696-49B2-B321-BD0D43D91A74}" type="parTrans" cxnId="{D4A90DFF-1528-40AA-85D3-D279C1BF4D53}">
      <dgm:prSet/>
      <dgm:spPr/>
      <dgm:t>
        <a:bodyPr/>
        <a:lstStyle/>
        <a:p>
          <a:endParaRPr lang="en-US"/>
        </a:p>
      </dgm:t>
    </dgm:pt>
    <dgm:pt modelId="{71D07CB5-FA5C-42FD-A586-F9F26438BBFE}" type="sibTrans" cxnId="{D4A90DFF-1528-40AA-85D3-D279C1BF4D53}">
      <dgm:prSet/>
      <dgm:spPr/>
      <dgm:t>
        <a:bodyPr/>
        <a:lstStyle/>
        <a:p>
          <a:endParaRPr lang="en-US"/>
        </a:p>
      </dgm:t>
    </dgm:pt>
    <dgm:pt modelId="{98BD5F76-DB6D-40C7-BE29-1050FA35F28A}" type="pres">
      <dgm:prSet presAssocID="{7D3CB372-FC79-490B-815E-599551A24B40}" presName="Name0" presStyleCnt="0">
        <dgm:presLayoutVars>
          <dgm:dir/>
          <dgm:animLvl val="lvl"/>
          <dgm:resizeHandles val="exact"/>
        </dgm:presLayoutVars>
      </dgm:prSet>
      <dgm:spPr/>
    </dgm:pt>
    <dgm:pt modelId="{B44C8BB6-FC92-49F1-9A50-05E2B063322E}" type="pres">
      <dgm:prSet presAssocID="{7D3CB372-FC79-490B-815E-599551A24B40}" presName="tSp" presStyleCnt="0"/>
      <dgm:spPr/>
    </dgm:pt>
    <dgm:pt modelId="{5EB63208-D5F9-44A5-8A0E-CDA44D224ED2}" type="pres">
      <dgm:prSet presAssocID="{7D3CB372-FC79-490B-815E-599551A24B40}" presName="bSp" presStyleCnt="0"/>
      <dgm:spPr/>
    </dgm:pt>
    <dgm:pt modelId="{AAF63FE7-6B39-4166-8A2C-6CF823E1F721}" type="pres">
      <dgm:prSet presAssocID="{7D3CB372-FC79-490B-815E-599551A24B40}" presName="process" presStyleCnt="0"/>
      <dgm:spPr/>
    </dgm:pt>
    <dgm:pt modelId="{4BC1CEA3-DAC8-4D5C-A132-7E6A0C19D185}" type="pres">
      <dgm:prSet presAssocID="{74972437-B165-491C-AAE0-3934EEE6558A}" presName="composite1" presStyleCnt="0"/>
      <dgm:spPr/>
    </dgm:pt>
    <dgm:pt modelId="{35667BE1-4158-49EC-B2D6-9A8B650BBE46}" type="pres">
      <dgm:prSet presAssocID="{74972437-B165-491C-AAE0-3934EEE6558A}" presName="dummyNode1" presStyleLbl="node1" presStyleIdx="0" presStyleCnt="7"/>
      <dgm:spPr/>
    </dgm:pt>
    <dgm:pt modelId="{DBCC66C4-7E82-4397-BC43-6D97E5C63176}" type="pres">
      <dgm:prSet presAssocID="{74972437-B165-491C-AAE0-3934EEE6558A}" presName="childNode1" presStyleLbl="bgAcc1" presStyleIdx="0" presStyleCnt="7">
        <dgm:presLayoutVars>
          <dgm:bulletEnabled val="1"/>
        </dgm:presLayoutVars>
      </dgm:prSet>
      <dgm:spPr>
        <a:ln>
          <a:solidFill>
            <a:srgbClr val="1B3E8A"/>
          </a:solidFill>
        </a:ln>
      </dgm:spPr>
    </dgm:pt>
    <dgm:pt modelId="{BD0AED06-3EC3-4D12-A8F8-3BED79610616}" type="pres">
      <dgm:prSet presAssocID="{74972437-B165-491C-AAE0-3934EEE6558A}" presName="childNode1tx" presStyleLbl="bgAcc1" presStyleIdx="0" presStyleCnt="7">
        <dgm:presLayoutVars>
          <dgm:bulletEnabled val="1"/>
        </dgm:presLayoutVars>
      </dgm:prSet>
      <dgm:spPr/>
    </dgm:pt>
    <dgm:pt modelId="{BB7ED9FA-DD92-4734-B777-D880307FF35C}" type="pres">
      <dgm:prSet presAssocID="{74972437-B165-491C-AAE0-3934EEE6558A}" presName="parentNode1" presStyleLbl="node1" presStyleIdx="0" presStyleCnt="7">
        <dgm:presLayoutVars>
          <dgm:chMax val="1"/>
          <dgm:bulletEnabled val="1"/>
        </dgm:presLayoutVars>
      </dgm:prSet>
      <dgm:spPr/>
    </dgm:pt>
    <dgm:pt modelId="{C8EF93D2-F9A9-45C6-A888-365B570E1EBD}" type="pres">
      <dgm:prSet presAssocID="{74972437-B165-491C-AAE0-3934EEE6558A}" presName="connSite1" presStyleCnt="0"/>
      <dgm:spPr/>
    </dgm:pt>
    <dgm:pt modelId="{00208FFD-B00D-4513-B2AD-7F8C58A81235}" type="pres">
      <dgm:prSet presAssocID="{B698A6A7-03DA-4865-833F-3C433431B004}" presName="Name9" presStyleLbl="sibTrans2D1" presStyleIdx="0" presStyleCnt="6"/>
      <dgm:spPr/>
    </dgm:pt>
    <dgm:pt modelId="{6EBA0271-3058-4130-811E-0B7AE0A96570}" type="pres">
      <dgm:prSet presAssocID="{7564B3C3-664A-471E-A4DA-C3668E66223F}" presName="composite2" presStyleCnt="0"/>
      <dgm:spPr/>
    </dgm:pt>
    <dgm:pt modelId="{4D506C66-5837-4CE0-84FE-9D705440F45F}" type="pres">
      <dgm:prSet presAssocID="{7564B3C3-664A-471E-A4DA-C3668E66223F}" presName="dummyNode2" presStyleLbl="node1" presStyleIdx="0" presStyleCnt="7"/>
      <dgm:spPr/>
    </dgm:pt>
    <dgm:pt modelId="{A6C7C375-6AEB-4665-BC48-EAF123BC64D4}" type="pres">
      <dgm:prSet presAssocID="{7564B3C3-664A-471E-A4DA-C3668E66223F}" presName="childNode2" presStyleLbl="bgAcc1" presStyleIdx="1" presStyleCnt="7" custLinFactNeighborX="-6772" custLinFactNeighborY="3186">
        <dgm:presLayoutVars>
          <dgm:bulletEnabled val="1"/>
        </dgm:presLayoutVars>
      </dgm:prSet>
      <dgm:spPr>
        <a:ln>
          <a:solidFill>
            <a:srgbClr val="1B3E8A"/>
          </a:solidFill>
        </a:ln>
      </dgm:spPr>
    </dgm:pt>
    <dgm:pt modelId="{9236D7F6-2227-41C4-A187-597E3B943F42}" type="pres">
      <dgm:prSet presAssocID="{7564B3C3-664A-471E-A4DA-C3668E66223F}" presName="childNode2tx" presStyleLbl="bgAcc1" presStyleIdx="1" presStyleCnt="7">
        <dgm:presLayoutVars>
          <dgm:bulletEnabled val="1"/>
        </dgm:presLayoutVars>
      </dgm:prSet>
      <dgm:spPr/>
    </dgm:pt>
    <dgm:pt modelId="{019C3204-73A3-4851-ACCD-07A16A759904}" type="pres">
      <dgm:prSet presAssocID="{7564B3C3-664A-471E-A4DA-C3668E66223F}" presName="parentNode2" presStyleLbl="node1" presStyleIdx="1" presStyleCnt="7">
        <dgm:presLayoutVars>
          <dgm:chMax val="0"/>
          <dgm:bulletEnabled val="1"/>
        </dgm:presLayoutVars>
      </dgm:prSet>
      <dgm:spPr/>
    </dgm:pt>
    <dgm:pt modelId="{37B433BB-A645-44CA-AC7A-43307D67F46D}" type="pres">
      <dgm:prSet presAssocID="{7564B3C3-664A-471E-A4DA-C3668E66223F}" presName="connSite2" presStyleCnt="0"/>
      <dgm:spPr/>
    </dgm:pt>
    <dgm:pt modelId="{ED79B032-EC65-450D-9075-AC1BC664304B}" type="pres">
      <dgm:prSet presAssocID="{A46B101E-1FC0-4B78-ABEC-623937A7BCBF}" presName="Name18" presStyleLbl="sibTrans2D1" presStyleIdx="1" presStyleCnt="6"/>
      <dgm:spPr/>
    </dgm:pt>
    <dgm:pt modelId="{0C9C3FCF-AFC1-4C84-BE3A-862D21DCBA76}" type="pres">
      <dgm:prSet presAssocID="{7098F327-40C5-43C6-8A18-A39A21C3E467}" presName="composite1" presStyleCnt="0"/>
      <dgm:spPr/>
    </dgm:pt>
    <dgm:pt modelId="{75CCDF2B-A002-41E1-A272-D0206781CEC0}" type="pres">
      <dgm:prSet presAssocID="{7098F327-40C5-43C6-8A18-A39A21C3E467}" presName="dummyNode1" presStyleLbl="node1" presStyleIdx="1" presStyleCnt="7"/>
      <dgm:spPr/>
    </dgm:pt>
    <dgm:pt modelId="{18EC2463-60B5-4AAB-93D5-1AC46F169111}" type="pres">
      <dgm:prSet presAssocID="{7098F327-40C5-43C6-8A18-A39A21C3E467}" presName="childNode1" presStyleLbl="bgAcc1" presStyleIdx="2" presStyleCnt="7">
        <dgm:presLayoutVars>
          <dgm:bulletEnabled val="1"/>
        </dgm:presLayoutVars>
      </dgm:prSet>
      <dgm:spPr>
        <a:ln>
          <a:solidFill>
            <a:srgbClr val="1B3E8A"/>
          </a:solidFill>
        </a:ln>
      </dgm:spPr>
    </dgm:pt>
    <dgm:pt modelId="{E905E980-272A-4CD9-A847-6FFBEA1D8D87}" type="pres">
      <dgm:prSet presAssocID="{7098F327-40C5-43C6-8A18-A39A21C3E467}" presName="childNode1tx" presStyleLbl="bgAcc1" presStyleIdx="2" presStyleCnt="7">
        <dgm:presLayoutVars>
          <dgm:bulletEnabled val="1"/>
        </dgm:presLayoutVars>
      </dgm:prSet>
      <dgm:spPr/>
    </dgm:pt>
    <dgm:pt modelId="{B7DFFD25-168B-4D7F-920E-1C8B9D855973}" type="pres">
      <dgm:prSet presAssocID="{7098F327-40C5-43C6-8A18-A39A21C3E467}" presName="parentNode1" presStyleLbl="node1" presStyleIdx="2" presStyleCnt="7">
        <dgm:presLayoutVars>
          <dgm:chMax val="1"/>
          <dgm:bulletEnabled val="1"/>
        </dgm:presLayoutVars>
      </dgm:prSet>
      <dgm:spPr/>
    </dgm:pt>
    <dgm:pt modelId="{B5A40D2E-2645-420A-ADBF-CC913DCBB27A}" type="pres">
      <dgm:prSet presAssocID="{7098F327-40C5-43C6-8A18-A39A21C3E467}" presName="connSite1" presStyleCnt="0"/>
      <dgm:spPr/>
    </dgm:pt>
    <dgm:pt modelId="{52E8767F-D13B-4F5F-8981-389912A27E10}" type="pres">
      <dgm:prSet presAssocID="{C9518A5F-A0FC-4F77-8C90-8F1A92EA8A13}" presName="Name9" presStyleLbl="sibTrans2D1" presStyleIdx="2" presStyleCnt="6"/>
      <dgm:spPr/>
    </dgm:pt>
    <dgm:pt modelId="{EE827507-8910-414C-A339-5EA0C1BEDDBC}" type="pres">
      <dgm:prSet presAssocID="{F9D32835-B03A-475E-B46E-E88E22D5E9F5}" presName="composite2" presStyleCnt="0"/>
      <dgm:spPr/>
    </dgm:pt>
    <dgm:pt modelId="{732AE7B7-4430-4CEF-92D8-F35433DC62FB}" type="pres">
      <dgm:prSet presAssocID="{F9D32835-B03A-475E-B46E-E88E22D5E9F5}" presName="dummyNode2" presStyleLbl="node1" presStyleIdx="2" presStyleCnt="7"/>
      <dgm:spPr/>
    </dgm:pt>
    <dgm:pt modelId="{CD174E6B-7E43-4641-A86E-D1EC3FEFD19F}" type="pres">
      <dgm:prSet presAssocID="{F9D32835-B03A-475E-B46E-E88E22D5E9F5}" presName="childNode2" presStyleLbl="bgAcc1" presStyleIdx="3" presStyleCnt="7">
        <dgm:presLayoutVars>
          <dgm:bulletEnabled val="1"/>
        </dgm:presLayoutVars>
      </dgm:prSet>
      <dgm:spPr>
        <a:ln>
          <a:solidFill>
            <a:srgbClr val="1B3E8A"/>
          </a:solidFill>
        </a:ln>
      </dgm:spPr>
    </dgm:pt>
    <dgm:pt modelId="{36D52C25-512F-4BEB-8B6F-7E9A9AADD4F4}" type="pres">
      <dgm:prSet presAssocID="{F9D32835-B03A-475E-B46E-E88E22D5E9F5}" presName="childNode2tx" presStyleLbl="bgAcc1" presStyleIdx="3" presStyleCnt="7">
        <dgm:presLayoutVars>
          <dgm:bulletEnabled val="1"/>
        </dgm:presLayoutVars>
      </dgm:prSet>
      <dgm:spPr/>
    </dgm:pt>
    <dgm:pt modelId="{D8DA5401-249D-4712-B954-FA31D6E38458}" type="pres">
      <dgm:prSet presAssocID="{F9D32835-B03A-475E-B46E-E88E22D5E9F5}" presName="parentNode2" presStyleLbl="node1" presStyleIdx="3" presStyleCnt="7">
        <dgm:presLayoutVars>
          <dgm:chMax val="0"/>
          <dgm:bulletEnabled val="1"/>
        </dgm:presLayoutVars>
      </dgm:prSet>
      <dgm:spPr/>
    </dgm:pt>
    <dgm:pt modelId="{6F0D1E83-81B0-41B9-A52D-D01A83351EAE}" type="pres">
      <dgm:prSet presAssocID="{F9D32835-B03A-475E-B46E-E88E22D5E9F5}" presName="connSite2" presStyleCnt="0"/>
      <dgm:spPr/>
    </dgm:pt>
    <dgm:pt modelId="{13F4F91C-8345-446F-BBC1-BAC30D38953B}" type="pres">
      <dgm:prSet presAssocID="{ACC9ED6C-BBF2-427F-82E2-4633CCC118C8}" presName="Name18" presStyleLbl="sibTrans2D1" presStyleIdx="3" presStyleCnt="6"/>
      <dgm:spPr/>
    </dgm:pt>
    <dgm:pt modelId="{D5005842-A132-43A5-8F70-2F5B10E67945}" type="pres">
      <dgm:prSet presAssocID="{C48EA638-2794-47B9-9D54-3B7B6D2EC123}" presName="composite1" presStyleCnt="0"/>
      <dgm:spPr/>
    </dgm:pt>
    <dgm:pt modelId="{00B189CC-5745-4025-BA1A-5787C5D61C7C}" type="pres">
      <dgm:prSet presAssocID="{C48EA638-2794-47B9-9D54-3B7B6D2EC123}" presName="dummyNode1" presStyleLbl="node1" presStyleIdx="3" presStyleCnt="7"/>
      <dgm:spPr/>
    </dgm:pt>
    <dgm:pt modelId="{032E735F-A367-49C7-A557-B278EF53FCD5}" type="pres">
      <dgm:prSet presAssocID="{C48EA638-2794-47B9-9D54-3B7B6D2EC123}" presName="childNode1" presStyleLbl="bgAcc1" presStyleIdx="4" presStyleCnt="7">
        <dgm:presLayoutVars>
          <dgm:bulletEnabled val="1"/>
        </dgm:presLayoutVars>
      </dgm:prSet>
      <dgm:spPr>
        <a:ln>
          <a:solidFill>
            <a:srgbClr val="1B3E8A"/>
          </a:solidFill>
        </a:ln>
      </dgm:spPr>
    </dgm:pt>
    <dgm:pt modelId="{A5250F7F-B23E-493C-BE69-BD050145B30A}" type="pres">
      <dgm:prSet presAssocID="{C48EA638-2794-47B9-9D54-3B7B6D2EC123}" presName="childNode1tx" presStyleLbl="bgAcc1" presStyleIdx="4" presStyleCnt="7">
        <dgm:presLayoutVars>
          <dgm:bulletEnabled val="1"/>
        </dgm:presLayoutVars>
      </dgm:prSet>
      <dgm:spPr/>
    </dgm:pt>
    <dgm:pt modelId="{39CF7D02-3D78-43A1-985E-B337FDF35F7C}" type="pres">
      <dgm:prSet presAssocID="{C48EA638-2794-47B9-9D54-3B7B6D2EC123}" presName="parentNode1" presStyleLbl="node1" presStyleIdx="4" presStyleCnt="7">
        <dgm:presLayoutVars>
          <dgm:chMax val="1"/>
          <dgm:bulletEnabled val="1"/>
        </dgm:presLayoutVars>
      </dgm:prSet>
      <dgm:spPr/>
    </dgm:pt>
    <dgm:pt modelId="{8ECE1A84-F7A1-4A61-B840-63FF830383BB}" type="pres">
      <dgm:prSet presAssocID="{C48EA638-2794-47B9-9D54-3B7B6D2EC123}" presName="connSite1" presStyleCnt="0"/>
      <dgm:spPr/>
    </dgm:pt>
    <dgm:pt modelId="{AACD2F84-70D2-4787-AB65-D67A6C76EA6B}" type="pres">
      <dgm:prSet presAssocID="{B3329781-BCC1-43CF-AD83-9802EDACCF6B}" presName="Name9" presStyleLbl="sibTrans2D1" presStyleIdx="4" presStyleCnt="6"/>
      <dgm:spPr/>
    </dgm:pt>
    <dgm:pt modelId="{22AD55BA-5A6B-4D93-837D-1DB452362D2E}" type="pres">
      <dgm:prSet presAssocID="{057DC5C8-3604-4B0E-BF01-6AEB2116D04A}" presName="composite2" presStyleCnt="0"/>
      <dgm:spPr/>
    </dgm:pt>
    <dgm:pt modelId="{60D86727-06E8-4D73-B661-58D9E3486218}" type="pres">
      <dgm:prSet presAssocID="{057DC5C8-3604-4B0E-BF01-6AEB2116D04A}" presName="dummyNode2" presStyleLbl="node1" presStyleIdx="4" presStyleCnt="7"/>
      <dgm:spPr/>
    </dgm:pt>
    <dgm:pt modelId="{C39120AD-E56B-4973-AF52-6CB012356E12}" type="pres">
      <dgm:prSet presAssocID="{057DC5C8-3604-4B0E-BF01-6AEB2116D04A}" presName="childNode2" presStyleLbl="bgAcc1" presStyleIdx="5" presStyleCnt="7">
        <dgm:presLayoutVars>
          <dgm:bulletEnabled val="1"/>
        </dgm:presLayoutVars>
      </dgm:prSet>
      <dgm:spPr>
        <a:ln>
          <a:solidFill>
            <a:srgbClr val="1B3E8A"/>
          </a:solidFill>
        </a:ln>
      </dgm:spPr>
    </dgm:pt>
    <dgm:pt modelId="{942325EE-5E0C-4CF6-BE90-62BEA50806FC}" type="pres">
      <dgm:prSet presAssocID="{057DC5C8-3604-4B0E-BF01-6AEB2116D04A}" presName="childNode2tx" presStyleLbl="bgAcc1" presStyleIdx="5" presStyleCnt="7">
        <dgm:presLayoutVars>
          <dgm:bulletEnabled val="1"/>
        </dgm:presLayoutVars>
      </dgm:prSet>
      <dgm:spPr/>
    </dgm:pt>
    <dgm:pt modelId="{527D4E14-35E0-46A6-9631-3363295B2054}" type="pres">
      <dgm:prSet presAssocID="{057DC5C8-3604-4B0E-BF01-6AEB2116D04A}" presName="parentNode2" presStyleLbl="node1" presStyleIdx="5" presStyleCnt="7">
        <dgm:presLayoutVars>
          <dgm:chMax val="0"/>
          <dgm:bulletEnabled val="1"/>
        </dgm:presLayoutVars>
      </dgm:prSet>
      <dgm:spPr/>
    </dgm:pt>
    <dgm:pt modelId="{22F6C2B1-0E13-478F-A86B-36F400AF3467}" type="pres">
      <dgm:prSet presAssocID="{057DC5C8-3604-4B0E-BF01-6AEB2116D04A}" presName="connSite2" presStyleCnt="0"/>
      <dgm:spPr/>
    </dgm:pt>
    <dgm:pt modelId="{F47346F1-551F-4ACD-A967-39EB5EB7708D}" type="pres">
      <dgm:prSet presAssocID="{522C3169-1A6A-40EC-B465-E6746CD22EE1}" presName="Name18" presStyleLbl="sibTrans2D1" presStyleIdx="5" presStyleCnt="6"/>
      <dgm:spPr/>
    </dgm:pt>
    <dgm:pt modelId="{11FD1E35-CD0D-4D51-BBEB-60513BAD73DF}" type="pres">
      <dgm:prSet presAssocID="{4AAC69AB-D53C-4377-9D95-20782CF02101}" presName="composite1" presStyleCnt="0"/>
      <dgm:spPr/>
    </dgm:pt>
    <dgm:pt modelId="{06BDF133-99EB-4EBB-B02F-2323EE1B98C9}" type="pres">
      <dgm:prSet presAssocID="{4AAC69AB-D53C-4377-9D95-20782CF02101}" presName="dummyNode1" presStyleLbl="node1" presStyleIdx="5" presStyleCnt="7"/>
      <dgm:spPr/>
    </dgm:pt>
    <dgm:pt modelId="{BFD4404E-0856-4885-8785-C346FD14B95F}" type="pres">
      <dgm:prSet presAssocID="{4AAC69AB-D53C-4377-9D95-20782CF02101}" presName="childNode1" presStyleLbl="bgAcc1" presStyleIdx="6" presStyleCnt="7">
        <dgm:presLayoutVars>
          <dgm:bulletEnabled val="1"/>
        </dgm:presLayoutVars>
      </dgm:prSet>
      <dgm:spPr>
        <a:ln>
          <a:solidFill>
            <a:srgbClr val="1B3E8A"/>
          </a:solidFill>
        </a:ln>
      </dgm:spPr>
    </dgm:pt>
    <dgm:pt modelId="{912ED35F-68D6-44EC-8399-BD3C88D900EB}" type="pres">
      <dgm:prSet presAssocID="{4AAC69AB-D53C-4377-9D95-20782CF02101}" presName="childNode1tx" presStyleLbl="bgAcc1" presStyleIdx="6" presStyleCnt="7">
        <dgm:presLayoutVars>
          <dgm:bulletEnabled val="1"/>
        </dgm:presLayoutVars>
      </dgm:prSet>
      <dgm:spPr/>
    </dgm:pt>
    <dgm:pt modelId="{B428C2F0-6CDB-4BB2-A6DA-87EB2B31311A}" type="pres">
      <dgm:prSet presAssocID="{4AAC69AB-D53C-4377-9D95-20782CF02101}" presName="parentNode1" presStyleLbl="node1" presStyleIdx="6" presStyleCnt="7">
        <dgm:presLayoutVars>
          <dgm:chMax val="1"/>
          <dgm:bulletEnabled val="1"/>
        </dgm:presLayoutVars>
      </dgm:prSet>
      <dgm:spPr/>
    </dgm:pt>
    <dgm:pt modelId="{125A924A-6160-4AD8-8E7A-9BC5D5670957}" type="pres">
      <dgm:prSet presAssocID="{4AAC69AB-D53C-4377-9D95-20782CF02101}" presName="connSite1" presStyleCnt="0"/>
      <dgm:spPr/>
    </dgm:pt>
  </dgm:ptLst>
  <dgm:cxnLst>
    <dgm:cxn modelId="{248B3E03-692E-45C0-88D6-10ADDF7AB162}" srcId="{7D3CB372-FC79-490B-815E-599551A24B40}" destId="{F9D32835-B03A-475E-B46E-E88E22D5E9F5}" srcOrd="3" destOrd="0" parTransId="{F4E63C3E-C2AE-4D16-B2C3-5C7BCE90AA18}" sibTransId="{ACC9ED6C-BBF2-427F-82E2-4633CCC118C8}"/>
    <dgm:cxn modelId="{B38D8A14-2997-4162-81BC-B8B5E6DAF5A8}" type="presOf" srcId="{7564B3C3-664A-471E-A4DA-C3668E66223F}" destId="{019C3204-73A3-4851-ACCD-07A16A759904}" srcOrd="0" destOrd="0" presId="urn:microsoft.com/office/officeart/2005/8/layout/hProcess4"/>
    <dgm:cxn modelId="{E2108B2D-9F58-43A1-B3DA-959E791B837C}" type="presOf" srcId="{522C3169-1A6A-40EC-B465-E6746CD22EE1}" destId="{F47346F1-551F-4ACD-A967-39EB5EB7708D}" srcOrd="0" destOrd="0" presId="urn:microsoft.com/office/officeart/2005/8/layout/hProcess4"/>
    <dgm:cxn modelId="{F392A63F-B023-4E4E-A001-B607EC503150}" type="presOf" srcId="{7D3CB372-FC79-490B-815E-599551A24B40}" destId="{98BD5F76-DB6D-40C7-BE29-1050FA35F28A}" srcOrd="0" destOrd="0" presId="urn:microsoft.com/office/officeart/2005/8/layout/hProcess4"/>
    <dgm:cxn modelId="{D03EDC40-D77E-40B8-A647-39D355A4ED8C}" type="presOf" srcId="{7098F327-40C5-43C6-8A18-A39A21C3E467}" destId="{B7DFFD25-168B-4D7F-920E-1C8B9D855973}" srcOrd="0" destOrd="0" presId="urn:microsoft.com/office/officeart/2005/8/layout/hProcess4"/>
    <dgm:cxn modelId="{295AF17D-1948-48B8-808E-3F56C998D86F}" srcId="{7D3CB372-FC79-490B-815E-599551A24B40}" destId="{7098F327-40C5-43C6-8A18-A39A21C3E467}" srcOrd="2" destOrd="0" parTransId="{4BC5301C-39B2-40A4-807E-8F8D4817623C}" sibTransId="{C9518A5F-A0FC-4F77-8C90-8F1A92EA8A13}"/>
    <dgm:cxn modelId="{D7B81280-C056-48E3-83AF-147A19D82D88}" srcId="{7D3CB372-FC79-490B-815E-599551A24B40}" destId="{74972437-B165-491C-AAE0-3934EEE6558A}" srcOrd="0" destOrd="0" parTransId="{00093FAC-5CA2-4B94-8F58-19AE298B6283}" sibTransId="{B698A6A7-03DA-4865-833F-3C433431B004}"/>
    <dgm:cxn modelId="{E0F15387-9D91-4968-8288-2F942EB613CF}" type="presOf" srcId="{F9D32835-B03A-475E-B46E-E88E22D5E9F5}" destId="{D8DA5401-249D-4712-B954-FA31D6E38458}" srcOrd="0" destOrd="0" presId="urn:microsoft.com/office/officeart/2005/8/layout/hProcess4"/>
    <dgm:cxn modelId="{29C38F8E-01C4-4FEF-95DC-61A12CC809F5}" srcId="{7D3CB372-FC79-490B-815E-599551A24B40}" destId="{C48EA638-2794-47B9-9D54-3B7B6D2EC123}" srcOrd="4" destOrd="0" parTransId="{578DAE22-9081-4793-8A78-F675EB1F3263}" sibTransId="{B3329781-BCC1-43CF-AD83-9802EDACCF6B}"/>
    <dgm:cxn modelId="{12172A97-B276-40D3-B1B9-E20605B572B2}" type="presOf" srcId="{057DC5C8-3604-4B0E-BF01-6AEB2116D04A}" destId="{527D4E14-35E0-46A6-9631-3363295B2054}" srcOrd="0" destOrd="0" presId="urn:microsoft.com/office/officeart/2005/8/layout/hProcess4"/>
    <dgm:cxn modelId="{8E9A7C97-3DE2-4E89-8EB5-38495E97360B}" type="presOf" srcId="{74972437-B165-491C-AAE0-3934EEE6558A}" destId="{BB7ED9FA-DD92-4734-B777-D880307FF35C}" srcOrd="0" destOrd="0" presId="urn:microsoft.com/office/officeart/2005/8/layout/hProcess4"/>
    <dgm:cxn modelId="{F2A724A0-A958-4547-8426-6C6DE9D5C854}" type="presOf" srcId="{A46B101E-1FC0-4B78-ABEC-623937A7BCBF}" destId="{ED79B032-EC65-450D-9075-AC1BC664304B}" srcOrd="0" destOrd="0" presId="urn:microsoft.com/office/officeart/2005/8/layout/hProcess4"/>
    <dgm:cxn modelId="{EDA044A5-46ED-4759-8909-FC26139C22E6}" srcId="{7D3CB372-FC79-490B-815E-599551A24B40}" destId="{057DC5C8-3604-4B0E-BF01-6AEB2116D04A}" srcOrd="5" destOrd="0" parTransId="{30A4514F-A269-4046-813B-C75B7D2CC14E}" sibTransId="{522C3169-1A6A-40EC-B465-E6746CD22EE1}"/>
    <dgm:cxn modelId="{DC3D5EC9-6165-4655-8086-C5CE2A933371}" srcId="{7D3CB372-FC79-490B-815E-599551A24B40}" destId="{7564B3C3-664A-471E-A4DA-C3668E66223F}" srcOrd="1" destOrd="0" parTransId="{99153F63-DEAE-4FF8-9AC8-78131480878C}" sibTransId="{A46B101E-1FC0-4B78-ABEC-623937A7BCBF}"/>
    <dgm:cxn modelId="{A76673CA-D80A-474C-8511-C49BC293311F}" type="presOf" srcId="{ACC9ED6C-BBF2-427F-82E2-4633CCC118C8}" destId="{13F4F91C-8345-446F-BBC1-BAC30D38953B}" srcOrd="0" destOrd="0" presId="urn:microsoft.com/office/officeart/2005/8/layout/hProcess4"/>
    <dgm:cxn modelId="{95AF7BDA-F69B-44B4-B7A8-BF39A7238AF0}" type="presOf" srcId="{4AAC69AB-D53C-4377-9D95-20782CF02101}" destId="{B428C2F0-6CDB-4BB2-A6DA-87EB2B31311A}" srcOrd="0" destOrd="0" presId="urn:microsoft.com/office/officeart/2005/8/layout/hProcess4"/>
    <dgm:cxn modelId="{B4CA81DA-A3E0-4B68-8224-F0051A270AD9}" type="presOf" srcId="{C9518A5F-A0FC-4F77-8C90-8F1A92EA8A13}" destId="{52E8767F-D13B-4F5F-8981-389912A27E10}" srcOrd="0" destOrd="0" presId="urn:microsoft.com/office/officeart/2005/8/layout/hProcess4"/>
    <dgm:cxn modelId="{DC79CAEC-541D-4431-9EAC-FBB56783B950}" type="presOf" srcId="{C48EA638-2794-47B9-9D54-3B7B6D2EC123}" destId="{39CF7D02-3D78-43A1-985E-B337FDF35F7C}" srcOrd="0" destOrd="0" presId="urn:microsoft.com/office/officeart/2005/8/layout/hProcess4"/>
    <dgm:cxn modelId="{FA05DDEC-E36A-4FAC-9A58-37CC781EDA5D}" type="presOf" srcId="{B698A6A7-03DA-4865-833F-3C433431B004}" destId="{00208FFD-B00D-4513-B2AD-7F8C58A81235}" srcOrd="0" destOrd="0" presId="urn:microsoft.com/office/officeart/2005/8/layout/hProcess4"/>
    <dgm:cxn modelId="{6CCD1AFE-74F3-4852-9021-2F7F5CBE9314}" type="presOf" srcId="{B3329781-BCC1-43CF-AD83-9802EDACCF6B}" destId="{AACD2F84-70D2-4787-AB65-D67A6C76EA6B}" srcOrd="0" destOrd="0" presId="urn:microsoft.com/office/officeart/2005/8/layout/hProcess4"/>
    <dgm:cxn modelId="{D4A90DFF-1528-40AA-85D3-D279C1BF4D53}" srcId="{7D3CB372-FC79-490B-815E-599551A24B40}" destId="{4AAC69AB-D53C-4377-9D95-20782CF02101}" srcOrd="6" destOrd="0" parTransId="{4FE9596B-2696-49B2-B321-BD0D43D91A74}" sibTransId="{71D07CB5-FA5C-42FD-A586-F9F26438BBFE}"/>
    <dgm:cxn modelId="{F3DC36E6-ED87-475B-BCC7-9782A859CCEB}" type="presParOf" srcId="{98BD5F76-DB6D-40C7-BE29-1050FA35F28A}" destId="{B44C8BB6-FC92-49F1-9A50-05E2B063322E}" srcOrd="0" destOrd="0" presId="urn:microsoft.com/office/officeart/2005/8/layout/hProcess4"/>
    <dgm:cxn modelId="{1514DA77-6A31-4F01-82CB-46E94D874D21}" type="presParOf" srcId="{98BD5F76-DB6D-40C7-BE29-1050FA35F28A}" destId="{5EB63208-D5F9-44A5-8A0E-CDA44D224ED2}" srcOrd="1" destOrd="0" presId="urn:microsoft.com/office/officeart/2005/8/layout/hProcess4"/>
    <dgm:cxn modelId="{87BA6189-BD7B-4F9B-81F3-AAA19E1AD04D}" type="presParOf" srcId="{98BD5F76-DB6D-40C7-BE29-1050FA35F28A}" destId="{AAF63FE7-6B39-4166-8A2C-6CF823E1F721}" srcOrd="2" destOrd="0" presId="urn:microsoft.com/office/officeart/2005/8/layout/hProcess4"/>
    <dgm:cxn modelId="{662FC88D-5EF0-48D0-98B4-B1222CC13E5D}" type="presParOf" srcId="{AAF63FE7-6B39-4166-8A2C-6CF823E1F721}" destId="{4BC1CEA3-DAC8-4D5C-A132-7E6A0C19D185}" srcOrd="0" destOrd="0" presId="urn:microsoft.com/office/officeart/2005/8/layout/hProcess4"/>
    <dgm:cxn modelId="{7212B0C5-256B-4A97-9913-7B3B50DFE14C}" type="presParOf" srcId="{4BC1CEA3-DAC8-4D5C-A132-7E6A0C19D185}" destId="{35667BE1-4158-49EC-B2D6-9A8B650BBE46}" srcOrd="0" destOrd="0" presId="urn:microsoft.com/office/officeart/2005/8/layout/hProcess4"/>
    <dgm:cxn modelId="{9C6BB623-D37A-425A-A203-B401444179DC}" type="presParOf" srcId="{4BC1CEA3-DAC8-4D5C-A132-7E6A0C19D185}" destId="{DBCC66C4-7E82-4397-BC43-6D97E5C63176}" srcOrd="1" destOrd="0" presId="urn:microsoft.com/office/officeart/2005/8/layout/hProcess4"/>
    <dgm:cxn modelId="{BD12C26E-85F2-4C6E-A60D-87F594480E49}" type="presParOf" srcId="{4BC1CEA3-DAC8-4D5C-A132-7E6A0C19D185}" destId="{BD0AED06-3EC3-4D12-A8F8-3BED79610616}" srcOrd="2" destOrd="0" presId="urn:microsoft.com/office/officeart/2005/8/layout/hProcess4"/>
    <dgm:cxn modelId="{40A0501E-130E-4CCE-AF6C-885EA6486ABD}" type="presParOf" srcId="{4BC1CEA3-DAC8-4D5C-A132-7E6A0C19D185}" destId="{BB7ED9FA-DD92-4734-B777-D880307FF35C}" srcOrd="3" destOrd="0" presId="urn:microsoft.com/office/officeart/2005/8/layout/hProcess4"/>
    <dgm:cxn modelId="{8DC7C437-35CD-4789-AC75-E4E62711BCD4}" type="presParOf" srcId="{4BC1CEA3-DAC8-4D5C-A132-7E6A0C19D185}" destId="{C8EF93D2-F9A9-45C6-A888-365B570E1EBD}" srcOrd="4" destOrd="0" presId="urn:microsoft.com/office/officeart/2005/8/layout/hProcess4"/>
    <dgm:cxn modelId="{3B05B037-0E6E-4F55-830A-7A3A3DF45704}" type="presParOf" srcId="{AAF63FE7-6B39-4166-8A2C-6CF823E1F721}" destId="{00208FFD-B00D-4513-B2AD-7F8C58A81235}" srcOrd="1" destOrd="0" presId="urn:microsoft.com/office/officeart/2005/8/layout/hProcess4"/>
    <dgm:cxn modelId="{A714F8C6-78DA-4417-A0D4-27CF3E296BAC}" type="presParOf" srcId="{AAF63FE7-6B39-4166-8A2C-6CF823E1F721}" destId="{6EBA0271-3058-4130-811E-0B7AE0A96570}" srcOrd="2" destOrd="0" presId="urn:microsoft.com/office/officeart/2005/8/layout/hProcess4"/>
    <dgm:cxn modelId="{B34BC223-3D7B-479C-8C68-E9BA33F4A70E}" type="presParOf" srcId="{6EBA0271-3058-4130-811E-0B7AE0A96570}" destId="{4D506C66-5837-4CE0-84FE-9D705440F45F}" srcOrd="0" destOrd="0" presId="urn:microsoft.com/office/officeart/2005/8/layout/hProcess4"/>
    <dgm:cxn modelId="{580C7A03-D083-4B31-90AA-4507075CDC9C}" type="presParOf" srcId="{6EBA0271-3058-4130-811E-0B7AE0A96570}" destId="{A6C7C375-6AEB-4665-BC48-EAF123BC64D4}" srcOrd="1" destOrd="0" presId="urn:microsoft.com/office/officeart/2005/8/layout/hProcess4"/>
    <dgm:cxn modelId="{C3038CFE-7375-46C4-8876-6EF0C8BADDD5}" type="presParOf" srcId="{6EBA0271-3058-4130-811E-0B7AE0A96570}" destId="{9236D7F6-2227-41C4-A187-597E3B943F42}" srcOrd="2" destOrd="0" presId="urn:microsoft.com/office/officeart/2005/8/layout/hProcess4"/>
    <dgm:cxn modelId="{3FB77B15-C047-44A0-BE0F-92A29A688912}" type="presParOf" srcId="{6EBA0271-3058-4130-811E-0B7AE0A96570}" destId="{019C3204-73A3-4851-ACCD-07A16A759904}" srcOrd="3" destOrd="0" presId="urn:microsoft.com/office/officeart/2005/8/layout/hProcess4"/>
    <dgm:cxn modelId="{72D404C3-97C3-4664-9242-47CB4BD14070}" type="presParOf" srcId="{6EBA0271-3058-4130-811E-0B7AE0A96570}" destId="{37B433BB-A645-44CA-AC7A-43307D67F46D}" srcOrd="4" destOrd="0" presId="urn:microsoft.com/office/officeart/2005/8/layout/hProcess4"/>
    <dgm:cxn modelId="{6205301A-9D7E-4D69-80AB-1C274F8B0CA9}" type="presParOf" srcId="{AAF63FE7-6B39-4166-8A2C-6CF823E1F721}" destId="{ED79B032-EC65-450D-9075-AC1BC664304B}" srcOrd="3" destOrd="0" presId="urn:microsoft.com/office/officeart/2005/8/layout/hProcess4"/>
    <dgm:cxn modelId="{C8ECE158-EA44-4838-8941-9647A1A0E08F}" type="presParOf" srcId="{AAF63FE7-6B39-4166-8A2C-6CF823E1F721}" destId="{0C9C3FCF-AFC1-4C84-BE3A-862D21DCBA76}" srcOrd="4" destOrd="0" presId="urn:microsoft.com/office/officeart/2005/8/layout/hProcess4"/>
    <dgm:cxn modelId="{84C9DE91-0848-4C90-8262-6CF63A818E40}" type="presParOf" srcId="{0C9C3FCF-AFC1-4C84-BE3A-862D21DCBA76}" destId="{75CCDF2B-A002-41E1-A272-D0206781CEC0}" srcOrd="0" destOrd="0" presId="urn:microsoft.com/office/officeart/2005/8/layout/hProcess4"/>
    <dgm:cxn modelId="{C499C3F0-12CA-4739-9845-56196572FC08}" type="presParOf" srcId="{0C9C3FCF-AFC1-4C84-BE3A-862D21DCBA76}" destId="{18EC2463-60B5-4AAB-93D5-1AC46F169111}" srcOrd="1" destOrd="0" presId="urn:microsoft.com/office/officeart/2005/8/layout/hProcess4"/>
    <dgm:cxn modelId="{70AEE8B3-E595-4E62-A575-910349012C54}" type="presParOf" srcId="{0C9C3FCF-AFC1-4C84-BE3A-862D21DCBA76}" destId="{E905E980-272A-4CD9-A847-6FFBEA1D8D87}" srcOrd="2" destOrd="0" presId="urn:microsoft.com/office/officeart/2005/8/layout/hProcess4"/>
    <dgm:cxn modelId="{861B277D-6A69-40AD-A34D-B033540FED2E}" type="presParOf" srcId="{0C9C3FCF-AFC1-4C84-BE3A-862D21DCBA76}" destId="{B7DFFD25-168B-4D7F-920E-1C8B9D855973}" srcOrd="3" destOrd="0" presId="urn:microsoft.com/office/officeart/2005/8/layout/hProcess4"/>
    <dgm:cxn modelId="{9BBEE505-ACEA-4651-87AE-202523BEE89C}" type="presParOf" srcId="{0C9C3FCF-AFC1-4C84-BE3A-862D21DCBA76}" destId="{B5A40D2E-2645-420A-ADBF-CC913DCBB27A}" srcOrd="4" destOrd="0" presId="urn:microsoft.com/office/officeart/2005/8/layout/hProcess4"/>
    <dgm:cxn modelId="{E74F6CE4-EB4D-4D51-8112-9D9F4262EA86}" type="presParOf" srcId="{AAF63FE7-6B39-4166-8A2C-6CF823E1F721}" destId="{52E8767F-D13B-4F5F-8981-389912A27E10}" srcOrd="5" destOrd="0" presId="urn:microsoft.com/office/officeart/2005/8/layout/hProcess4"/>
    <dgm:cxn modelId="{935FCA94-1084-4230-8EB0-441708F5B5F4}" type="presParOf" srcId="{AAF63FE7-6B39-4166-8A2C-6CF823E1F721}" destId="{EE827507-8910-414C-A339-5EA0C1BEDDBC}" srcOrd="6" destOrd="0" presId="urn:microsoft.com/office/officeart/2005/8/layout/hProcess4"/>
    <dgm:cxn modelId="{55E9786C-6F68-42B8-A15E-DCC26622C55C}" type="presParOf" srcId="{EE827507-8910-414C-A339-5EA0C1BEDDBC}" destId="{732AE7B7-4430-4CEF-92D8-F35433DC62FB}" srcOrd="0" destOrd="0" presId="urn:microsoft.com/office/officeart/2005/8/layout/hProcess4"/>
    <dgm:cxn modelId="{F64CB54D-E512-4141-B955-B608170AC8EA}" type="presParOf" srcId="{EE827507-8910-414C-A339-5EA0C1BEDDBC}" destId="{CD174E6B-7E43-4641-A86E-D1EC3FEFD19F}" srcOrd="1" destOrd="0" presId="urn:microsoft.com/office/officeart/2005/8/layout/hProcess4"/>
    <dgm:cxn modelId="{0179D764-25C2-442C-A487-02149B44803C}" type="presParOf" srcId="{EE827507-8910-414C-A339-5EA0C1BEDDBC}" destId="{36D52C25-512F-4BEB-8B6F-7E9A9AADD4F4}" srcOrd="2" destOrd="0" presId="urn:microsoft.com/office/officeart/2005/8/layout/hProcess4"/>
    <dgm:cxn modelId="{13CC813B-021D-46AF-9E41-814972E43802}" type="presParOf" srcId="{EE827507-8910-414C-A339-5EA0C1BEDDBC}" destId="{D8DA5401-249D-4712-B954-FA31D6E38458}" srcOrd="3" destOrd="0" presId="urn:microsoft.com/office/officeart/2005/8/layout/hProcess4"/>
    <dgm:cxn modelId="{5BE75166-10B2-4604-AE58-AF39866BF63E}" type="presParOf" srcId="{EE827507-8910-414C-A339-5EA0C1BEDDBC}" destId="{6F0D1E83-81B0-41B9-A52D-D01A83351EAE}" srcOrd="4" destOrd="0" presId="urn:microsoft.com/office/officeart/2005/8/layout/hProcess4"/>
    <dgm:cxn modelId="{41DBBFDE-6C7B-4A3C-AD63-77F605A73D70}" type="presParOf" srcId="{AAF63FE7-6B39-4166-8A2C-6CF823E1F721}" destId="{13F4F91C-8345-446F-BBC1-BAC30D38953B}" srcOrd="7" destOrd="0" presId="urn:microsoft.com/office/officeart/2005/8/layout/hProcess4"/>
    <dgm:cxn modelId="{77B1B667-59F6-4F28-9B1F-D433E06DE782}" type="presParOf" srcId="{AAF63FE7-6B39-4166-8A2C-6CF823E1F721}" destId="{D5005842-A132-43A5-8F70-2F5B10E67945}" srcOrd="8" destOrd="0" presId="urn:microsoft.com/office/officeart/2005/8/layout/hProcess4"/>
    <dgm:cxn modelId="{EEF75A3A-CEB5-4BD1-8D10-2BC6667A6E8A}" type="presParOf" srcId="{D5005842-A132-43A5-8F70-2F5B10E67945}" destId="{00B189CC-5745-4025-BA1A-5787C5D61C7C}" srcOrd="0" destOrd="0" presId="urn:microsoft.com/office/officeart/2005/8/layout/hProcess4"/>
    <dgm:cxn modelId="{F0866959-505C-4408-9773-9873D99AA136}" type="presParOf" srcId="{D5005842-A132-43A5-8F70-2F5B10E67945}" destId="{032E735F-A367-49C7-A557-B278EF53FCD5}" srcOrd="1" destOrd="0" presId="urn:microsoft.com/office/officeart/2005/8/layout/hProcess4"/>
    <dgm:cxn modelId="{14B41168-7102-43AE-B7B1-88A182EBBADA}" type="presParOf" srcId="{D5005842-A132-43A5-8F70-2F5B10E67945}" destId="{A5250F7F-B23E-493C-BE69-BD050145B30A}" srcOrd="2" destOrd="0" presId="urn:microsoft.com/office/officeart/2005/8/layout/hProcess4"/>
    <dgm:cxn modelId="{8B45B1F6-CCAD-444A-A449-AE142E28FBD4}" type="presParOf" srcId="{D5005842-A132-43A5-8F70-2F5B10E67945}" destId="{39CF7D02-3D78-43A1-985E-B337FDF35F7C}" srcOrd="3" destOrd="0" presId="urn:microsoft.com/office/officeart/2005/8/layout/hProcess4"/>
    <dgm:cxn modelId="{6FA4B299-BA25-415A-9A90-5D1046971C94}" type="presParOf" srcId="{D5005842-A132-43A5-8F70-2F5B10E67945}" destId="{8ECE1A84-F7A1-4A61-B840-63FF830383BB}" srcOrd="4" destOrd="0" presId="urn:microsoft.com/office/officeart/2005/8/layout/hProcess4"/>
    <dgm:cxn modelId="{743554E8-56A0-4D03-AC6F-2DAB184F9C70}" type="presParOf" srcId="{AAF63FE7-6B39-4166-8A2C-6CF823E1F721}" destId="{AACD2F84-70D2-4787-AB65-D67A6C76EA6B}" srcOrd="9" destOrd="0" presId="urn:microsoft.com/office/officeart/2005/8/layout/hProcess4"/>
    <dgm:cxn modelId="{3CCCD660-021F-4AAA-BCEF-B71932D239BA}" type="presParOf" srcId="{AAF63FE7-6B39-4166-8A2C-6CF823E1F721}" destId="{22AD55BA-5A6B-4D93-837D-1DB452362D2E}" srcOrd="10" destOrd="0" presId="urn:microsoft.com/office/officeart/2005/8/layout/hProcess4"/>
    <dgm:cxn modelId="{2F57BA46-1998-4EBB-9A20-0C692E76434A}" type="presParOf" srcId="{22AD55BA-5A6B-4D93-837D-1DB452362D2E}" destId="{60D86727-06E8-4D73-B661-58D9E3486218}" srcOrd="0" destOrd="0" presId="urn:microsoft.com/office/officeart/2005/8/layout/hProcess4"/>
    <dgm:cxn modelId="{B7EEF92F-C625-4706-8001-707F50254446}" type="presParOf" srcId="{22AD55BA-5A6B-4D93-837D-1DB452362D2E}" destId="{C39120AD-E56B-4973-AF52-6CB012356E12}" srcOrd="1" destOrd="0" presId="urn:microsoft.com/office/officeart/2005/8/layout/hProcess4"/>
    <dgm:cxn modelId="{72977BB1-9822-4C83-BFD1-69FBF6334295}" type="presParOf" srcId="{22AD55BA-5A6B-4D93-837D-1DB452362D2E}" destId="{942325EE-5E0C-4CF6-BE90-62BEA50806FC}" srcOrd="2" destOrd="0" presId="urn:microsoft.com/office/officeart/2005/8/layout/hProcess4"/>
    <dgm:cxn modelId="{8675225A-C652-4516-AC96-F248A4684E1D}" type="presParOf" srcId="{22AD55BA-5A6B-4D93-837D-1DB452362D2E}" destId="{527D4E14-35E0-46A6-9631-3363295B2054}" srcOrd="3" destOrd="0" presId="urn:microsoft.com/office/officeart/2005/8/layout/hProcess4"/>
    <dgm:cxn modelId="{52E2C53A-5782-41B0-ADAD-1D393D630446}" type="presParOf" srcId="{22AD55BA-5A6B-4D93-837D-1DB452362D2E}" destId="{22F6C2B1-0E13-478F-A86B-36F400AF3467}" srcOrd="4" destOrd="0" presId="urn:microsoft.com/office/officeart/2005/8/layout/hProcess4"/>
    <dgm:cxn modelId="{6CF4CE17-68B6-41CE-9F93-B71BCD58F108}" type="presParOf" srcId="{AAF63FE7-6B39-4166-8A2C-6CF823E1F721}" destId="{F47346F1-551F-4ACD-A967-39EB5EB7708D}" srcOrd="11" destOrd="0" presId="urn:microsoft.com/office/officeart/2005/8/layout/hProcess4"/>
    <dgm:cxn modelId="{4160AF7E-900F-4360-9E3D-6AA5D91FE9CD}" type="presParOf" srcId="{AAF63FE7-6B39-4166-8A2C-6CF823E1F721}" destId="{11FD1E35-CD0D-4D51-BBEB-60513BAD73DF}" srcOrd="12" destOrd="0" presId="urn:microsoft.com/office/officeart/2005/8/layout/hProcess4"/>
    <dgm:cxn modelId="{96F436CF-923E-465B-BC63-A7244FD52455}" type="presParOf" srcId="{11FD1E35-CD0D-4D51-BBEB-60513BAD73DF}" destId="{06BDF133-99EB-4EBB-B02F-2323EE1B98C9}" srcOrd="0" destOrd="0" presId="urn:microsoft.com/office/officeart/2005/8/layout/hProcess4"/>
    <dgm:cxn modelId="{B30272AA-37A0-4FDD-9598-FC1F344F09E3}" type="presParOf" srcId="{11FD1E35-CD0D-4D51-BBEB-60513BAD73DF}" destId="{BFD4404E-0856-4885-8785-C346FD14B95F}" srcOrd="1" destOrd="0" presId="urn:microsoft.com/office/officeart/2005/8/layout/hProcess4"/>
    <dgm:cxn modelId="{48FB2C2A-712D-4A80-82C4-F5635C29CBA5}" type="presParOf" srcId="{11FD1E35-CD0D-4D51-BBEB-60513BAD73DF}" destId="{912ED35F-68D6-44EC-8399-BD3C88D900EB}" srcOrd="2" destOrd="0" presId="urn:microsoft.com/office/officeart/2005/8/layout/hProcess4"/>
    <dgm:cxn modelId="{8199E1AA-EE0D-436E-91AA-36C2B62B8078}" type="presParOf" srcId="{11FD1E35-CD0D-4D51-BBEB-60513BAD73DF}" destId="{B428C2F0-6CDB-4BB2-A6DA-87EB2B31311A}" srcOrd="3" destOrd="0" presId="urn:microsoft.com/office/officeart/2005/8/layout/hProcess4"/>
    <dgm:cxn modelId="{8658E0D3-7395-4354-A7C1-A35DD7B99772}" type="presParOf" srcId="{11FD1E35-CD0D-4D51-BBEB-60513BAD73DF}" destId="{125A924A-6160-4AD8-8E7A-9BC5D567095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7978F0-57CB-425E-824B-B0512A7D172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5A7587-5AFE-4849-90DA-4D9101F0E5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Release Rate Testing</a:t>
          </a:r>
        </a:p>
      </dgm:t>
    </dgm:pt>
    <dgm:pt modelId="{2ADC90FC-5DB8-405A-ADFF-826243597698}" type="parTrans" cxnId="{DDBDFE66-471F-4A7B-B51F-D5F666E96459}">
      <dgm:prSet/>
      <dgm:spPr/>
      <dgm:t>
        <a:bodyPr/>
        <a:lstStyle/>
        <a:p>
          <a:endParaRPr lang="en-US"/>
        </a:p>
      </dgm:t>
    </dgm:pt>
    <dgm:pt modelId="{5A7D335E-1EF4-40CF-A2CD-B85A28EF57D7}" type="sibTrans" cxnId="{DDBDFE66-471F-4A7B-B51F-D5F666E96459}">
      <dgm:prSet/>
      <dgm:spPr/>
      <dgm:t>
        <a:bodyPr/>
        <a:lstStyle/>
        <a:p>
          <a:endParaRPr lang="en-US"/>
        </a:p>
      </dgm:t>
    </dgm:pt>
    <dgm:pt modelId="{006C94B1-4C1D-4472-A032-7B184CB74F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Scalable mass to increase hydrogen being released</a:t>
          </a:r>
        </a:p>
      </dgm:t>
    </dgm:pt>
    <dgm:pt modelId="{944FA385-59C4-42C4-B5F9-98B071DC7C6D}" type="parTrans" cxnId="{55B8F881-29CB-421B-A9D4-7B1B7C485EDD}">
      <dgm:prSet/>
      <dgm:spPr/>
      <dgm:t>
        <a:bodyPr/>
        <a:lstStyle/>
        <a:p>
          <a:endParaRPr lang="en-US"/>
        </a:p>
      </dgm:t>
    </dgm:pt>
    <dgm:pt modelId="{80430E5B-D9E3-47B6-B8EA-EF57000B64ED}" type="sibTrans" cxnId="{55B8F881-29CB-421B-A9D4-7B1B7C485EDD}">
      <dgm:prSet/>
      <dgm:spPr/>
      <dgm:t>
        <a:bodyPr/>
        <a:lstStyle/>
        <a:p>
          <a:endParaRPr lang="en-US"/>
        </a:p>
      </dgm:t>
    </dgm:pt>
    <dgm:pt modelId="{826D84A4-0769-4F67-906F-A3F1FB02E742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Calibri Light" panose="020F0302020204030204"/>
            </a:rPr>
            <a:t>Valve to contain hydrogen If slow release</a:t>
          </a:r>
          <a:endParaRPr lang="en-US"/>
        </a:p>
      </dgm:t>
    </dgm:pt>
    <dgm:pt modelId="{0E1E5BAB-5605-41E8-87B5-0986D32545FE}" type="parTrans" cxnId="{A892A8A6-D9E8-4719-8E96-1CFE5CA73D76}">
      <dgm:prSet/>
      <dgm:spPr/>
      <dgm:t>
        <a:bodyPr/>
        <a:lstStyle/>
        <a:p>
          <a:endParaRPr lang="en-US"/>
        </a:p>
      </dgm:t>
    </dgm:pt>
    <dgm:pt modelId="{8F59DB62-95E5-4ADC-9C5D-80E43988BD81}" type="sibTrans" cxnId="{A892A8A6-D9E8-4719-8E96-1CFE5CA73D76}">
      <dgm:prSet/>
      <dgm:spPr/>
      <dgm:t>
        <a:bodyPr/>
        <a:lstStyle/>
        <a:p>
          <a:endParaRPr lang="en-US"/>
        </a:p>
      </dgm:t>
    </dgm:pt>
    <dgm:pt modelId="{EDDB32C4-FE4B-4AB7-B17C-B95A17D7180D}" type="pres">
      <dgm:prSet presAssocID="{457978F0-57CB-425E-824B-B0512A7D172F}" presName="root" presStyleCnt="0">
        <dgm:presLayoutVars>
          <dgm:dir/>
          <dgm:resizeHandles val="exact"/>
        </dgm:presLayoutVars>
      </dgm:prSet>
      <dgm:spPr/>
    </dgm:pt>
    <dgm:pt modelId="{12CC4604-3F3E-4925-8A95-5ADBE7C6DB08}" type="pres">
      <dgm:prSet presAssocID="{CB5A7587-5AFE-4849-90DA-4D9101F0E5CB}" presName="compNode" presStyleCnt="0"/>
      <dgm:spPr/>
    </dgm:pt>
    <dgm:pt modelId="{593254F1-FC5A-4589-B22A-E2B29900793D}" type="pres">
      <dgm:prSet presAssocID="{CB5A7587-5AFE-4849-90DA-4D9101F0E5CB}" presName="iconBgRect" presStyleLbl="bgShp" presStyleIdx="0" presStyleCnt="3"/>
      <dgm:spPr/>
    </dgm:pt>
    <dgm:pt modelId="{3449E287-8381-444E-84FA-B08B16406280}" type="pres">
      <dgm:prSet presAssocID="{CB5A7587-5AFE-4849-90DA-4D9101F0E5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rossed with solid fill"/>
        </a:ext>
      </dgm:extLst>
    </dgm:pt>
    <dgm:pt modelId="{CD37F6B2-9D3F-4960-9535-573CB10C3EA8}" type="pres">
      <dgm:prSet presAssocID="{CB5A7587-5AFE-4849-90DA-4D9101F0E5CB}" presName="spaceRect" presStyleCnt="0"/>
      <dgm:spPr/>
    </dgm:pt>
    <dgm:pt modelId="{48C809CE-B9D9-4077-83FF-02C7E07562E7}" type="pres">
      <dgm:prSet presAssocID="{CB5A7587-5AFE-4849-90DA-4D9101F0E5CB}" presName="textRect" presStyleLbl="revTx" presStyleIdx="0" presStyleCnt="3">
        <dgm:presLayoutVars>
          <dgm:chMax val="1"/>
          <dgm:chPref val="1"/>
        </dgm:presLayoutVars>
      </dgm:prSet>
      <dgm:spPr/>
    </dgm:pt>
    <dgm:pt modelId="{895F10D6-F147-4768-9BC6-D37198855608}" type="pres">
      <dgm:prSet presAssocID="{5A7D335E-1EF4-40CF-A2CD-B85A28EF57D7}" presName="sibTrans" presStyleCnt="0"/>
      <dgm:spPr/>
    </dgm:pt>
    <dgm:pt modelId="{672DB876-7AFB-4615-8DFA-BF947AAA3C31}" type="pres">
      <dgm:prSet presAssocID="{006C94B1-4C1D-4472-A032-7B184CB74FC7}" presName="compNode" presStyleCnt="0"/>
      <dgm:spPr/>
    </dgm:pt>
    <dgm:pt modelId="{115C534A-EEA1-4E31-BF66-9C53C5EACAA3}" type="pres">
      <dgm:prSet presAssocID="{006C94B1-4C1D-4472-A032-7B184CB74FC7}" presName="iconBgRect" presStyleLbl="bgShp" presStyleIdx="1" presStyleCnt="3"/>
      <dgm:spPr/>
    </dgm:pt>
    <dgm:pt modelId="{B0DB6B5A-FB63-4DA1-8491-C74988BB3705}" type="pres">
      <dgm:prSet presAssocID="{006C94B1-4C1D-4472-A032-7B184CB74F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762B0C9A-3792-4EEC-BB51-ED9CD6D08B39}" type="pres">
      <dgm:prSet presAssocID="{006C94B1-4C1D-4472-A032-7B184CB74FC7}" presName="spaceRect" presStyleCnt="0"/>
      <dgm:spPr/>
    </dgm:pt>
    <dgm:pt modelId="{9C62D92F-91D7-42EF-A312-4B7FA8E29AEB}" type="pres">
      <dgm:prSet presAssocID="{006C94B1-4C1D-4472-A032-7B184CB74FC7}" presName="textRect" presStyleLbl="revTx" presStyleIdx="1" presStyleCnt="3">
        <dgm:presLayoutVars>
          <dgm:chMax val="1"/>
          <dgm:chPref val="1"/>
        </dgm:presLayoutVars>
      </dgm:prSet>
      <dgm:spPr/>
    </dgm:pt>
    <dgm:pt modelId="{EF505207-AF70-46CA-9FBE-507956257D5F}" type="pres">
      <dgm:prSet presAssocID="{80430E5B-D9E3-47B6-B8EA-EF57000B64ED}" presName="sibTrans" presStyleCnt="0"/>
      <dgm:spPr/>
    </dgm:pt>
    <dgm:pt modelId="{6C33BABC-62F8-45E5-8E47-B0868EFBF975}" type="pres">
      <dgm:prSet presAssocID="{826D84A4-0769-4F67-906F-A3F1FB02E742}" presName="compNode" presStyleCnt="0"/>
      <dgm:spPr/>
    </dgm:pt>
    <dgm:pt modelId="{B95F4703-BFA9-4E0A-9068-323FFB7D4516}" type="pres">
      <dgm:prSet presAssocID="{826D84A4-0769-4F67-906F-A3F1FB02E742}" presName="iconBgRect" presStyleLbl="bgShp" presStyleIdx="2" presStyleCnt="3"/>
      <dgm:spPr/>
    </dgm:pt>
    <dgm:pt modelId="{97DC7547-8CDF-4242-A43F-8257BB9639E8}" type="pres">
      <dgm:prSet presAssocID="{826D84A4-0769-4F67-906F-A3F1FB02E742}" presName="iconRect" presStyleLbl="node1" presStyleIdx="2" presStyleCnt="3"/>
      <dgm:spPr/>
    </dgm:pt>
    <dgm:pt modelId="{E6269D19-821F-46FF-A68F-C6BC8F1ACA66}" type="pres">
      <dgm:prSet presAssocID="{826D84A4-0769-4F67-906F-A3F1FB02E742}" presName="spaceRect" presStyleCnt="0"/>
      <dgm:spPr/>
    </dgm:pt>
    <dgm:pt modelId="{3D1B0AC4-CA26-43EB-97B4-2CC92DF41085}" type="pres">
      <dgm:prSet presAssocID="{826D84A4-0769-4F67-906F-A3F1FB02E7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2E45428-D95F-4C65-AB01-AFE20EBE0870}" type="presOf" srcId="{457978F0-57CB-425E-824B-B0512A7D172F}" destId="{EDDB32C4-FE4B-4AB7-B17C-B95A17D7180D}" srcOrd="0" destOrd="0" presId="urn:microsoft.com/office/officeart/2018/5/layout/IconCircleLabelList"/>
    <dgm:cxn modelId="{9393A72E-64DA-46B4-A408-48A175889337}" type="presOf" srcId="{006C94B1-4C1D-4472-A032-7B184CB74FC7}" destId="{9C62D92F-91D7-42EF-A312-4B7FA8E29AEB}" srcOrd="0" destOrd="0" presId="urn:microsoft.com/office/officeart/2018/5/layout/IconCircleLabelList"/>
    <dgm:cxn modelId="{1EBCEC31-07B8-4B11-BE31-29EA0D0AD8F9}" type="presOf" srcId="{826D84A4-0769-4F67-906F-A3F1FB02E742}" destId="{3D1B0AC4-CA26-43EB-97B4-2CC92DF41085}" srcOrd="0" destOrd="0" presId="urn:microsoft.com/office/officeart/2018/5/layout/IconCircleLabelList"/>
    <dgm:cxn modelId="{DDBDFE66-471F-4A7B-B51F-D5F666E96459}" srcId="{457978F0-57CB-425E-824B-B0512A7D172F}" destId="{CB5A7587-5AFE-4849-90DA-4D9101F0E5CB}" srcOrd="0" destOrd="0" parTransId="{2ADC90FC-5DB8-405A-ADFF-826243597698}" sibTransId="{5A7D335E-1EF4-40CF-A2CD-B85A28EF57D7}"/>
    <dgm:cxn modelId="{55B8F881-29CB-421B-A9D4-7B1B7C485EDD}" srcId="{457978F0-57CB-425E-824B-B0512A7D172F}" destId="{006C94B1-4C1D-4472-A032-7B184CB74FC7}" srcOrd="1" destOrd="0" parTransId="{944FA385-59C4-42C4-B5F9-98B071DC7C6D}" sibTransId="{80430E5B-D9E3-47B6-B8EA-EF57000B64ED}"/>
    <dgm:cxn modelId="{A892A8A6-D9E8-4719-8E96-1CFE5CA73D76}" srcId="{457978F0-57CB-425E-824B-B0512A7D172F}" destId="{826D84A4-0769-4F67-906F-A3F1FB02E742}" srcOrd="2" destOrd="0" parTransId="{0E1E5BAB-5605-41E8-87B5-0986D32545FE}" sibTransId="{8F59DB62-95E5-4ADC-9C5D-80E43988BD81}"/>
    <dgm:cxn modelId="{35BBC9C0-EE61-4763-8313-74543F3B83C5}" type="presOf" srcId="{CB5A7587-5AFE-4849-90DA-4D9101F0E5CB}" destId="{48C809CE-B9D9-4077-83FF-02C7E07562E7}" srcOrd="0" destOrd="0" presId="urn:microsoft.com/office/officeart/2018/5/layout/IconCircleLabelList"/>
    <dgm:cxn modelId="{2CF413F3-EF78-4BDD-92CA-155A4BFF329A}" type="presParOf" srcId="{EDDB32C4-FE4B-4AB7-B17C-B95A17D7180D}" destId="{12CC4604-3F3E-4925-8A95-5ADBE7C6DB08}" srcOrd="0" destOrd="0" presId="urn:microsoft.com/office/officeart/2018/5/layout/IconCircleLabelList"/>
    <dgm:cxn modelId="{800B6E6A-A1AF-42B7-9CD9-1255EE36BAE9}" type="presParOf" srcId="{12CC4604-3F3E-4925-8A95-5ADBE7C6DB08}" destId="{593254F1-FC5A-4589-B22A-E2B29900793D}" srcOrd="0" destOrd="0" presId="urn:microsoft.com/office/officeart/2018/5/layout/IconCircleLabelList"/>
    <dgm:cxn modelId="{3058718C-446C-410B-8219-E19EBCB1D81D}" type="presParOf" srcId="{12CC4604-3F3E-4925-8A95-5ADBE7C6DB08}" destId="{3449E287-8381-444E-84FA-B08B16406280}" srcOrd="1" destOrd="0" presId="urn:microsoft.com/office/officeart/2018/5/layout/IconCircleLabelList"/>
    <dgm:cxn modelId="{388538F1-C5C0-438C-8132-F27165D54DE4}" type="presParOf" srcId="{12CC4604-3F3E-4925-8A95-5ADBE7C6DB08}" destId="{CD37F6B2-9D3F-4960-9535-573CB10C3EA8}" srcOrd="2" destOrd="0" presId="urn:microsoft.com/office/officeart/2018/5/layout/IconCircleLabelList"/>
    <dgm:cxn modelId="{CBC743C8-5BF6-4FA3-9794-757261B015C2}" type="presParOf" srcId="{12CC4604-3F3E-4925-8A95-5ADBE7C6DB08}" destId="{48C809CE-B9D9-4077-83FF-02C7E07562E7}" srcOrd="3" destOrd="0" presId="urn:microsoft.com/office/officeart/2018/5/layout/IconCircleLabelList"/>
    <dgm:cxn modelId="{876034D1-CBCD-4062-A67F-AA4BE20F25C8}" type="presParOf" srcId="{EDDB32C4-FE4B-4AB7-B17C-B95A17D7180D}" destId="{895F10D6-F147-4768-9BC6-D37198855608}" srcOrd="1" destOrd="0" presId="urn:microsoft.com/office/officeart/2018/5/layout/IconCircleLabelList"/>
    <dgm:cxn modelId="{ACB6C766-2799-4153-B96C-2378E131955E}" type="presParOf" srcId="{EDDB32C4-FE4B-4AB7-B17C-B95A17D7180D}" destId="{672DB876-7AFB-4615-8DFA-BF947AAA3C31}" srcOrd="2" destOrd="0" presId="urn:microsoft.com/office/officeart/2018/5/layout/IconCircleLabelList"/>
    <dgm:cxn modelId="{C05079BA-1181-4470-887F-495DC1C6679D}" type="presParOf" srcId="{672DB876-7AFB-4615-8DFA-BF947AAA3C31}" destId="{115C534A-EEA1-4E31-BF66-9C53C5EACAA3}" srcOrd="0" destOrd="0" presId="urn:microsoft.com/office/officeart/2018/5/layout/IconCircleLabelList"/>
    <dgm:cxn modelId="{B374C0D3-BF89-4540-8C61-D729543EB1BF}" type="presParOf" srcId="{672DB876-7AFB-4615-8DFA-BF947AAA3C31}" destId="{B0DB6B5A-FB63-4DA1-8491-C74988BB3705}" srcOrd="1" destOrd="0" presId="urn:microsoft.com/office/officeart/2018/5/layout/IconCircleLabelList"/>
    <dgm:cxn modelId="{29C639D9-AD9F-4D8F-9A3E-247FEB243100}" type="presParOf" srcId="{672DB876-7AFB-4615-8DFA-BF947AAA3C31}" destId="{762B0C9A-3792-4EEC-BB51-ED9CD6D08B39}" srcOrd="2" destOrd="0" presId="urn:microsoft.com/office/officeart/2018/5/layout/IconCircleLabelList"/>
    <dgm:cxn modelId="{5961E94C-6BA6-4004-AAA0-AA5CDC93FE16}" type="presParOf" srcId="{672DB876-7AFB-4615-8DFA-BF947AAA3C31}" destId="{9C62D92F-91D7-42EF-A312-4B7FA8E29AEB}" srcOrd="3" destOrd="0" presId="urn:microsoft.com/office/officeart/2018/5/layout/IconCircleLabelList"/>
    <dgm:cxn modelId="{B09DD467-5B58-4298-906F-CAEE0F44403B}" type="presParOf" srcId="{EDDB32C4-FE4B-4AB7-B17C-B95A17D7180D}" destId="{EF505207-AF70-46CA-9FBE-507956257D5F}" srcOrd="3" destOrd="0" presId="urn:microsoft.com/office/officeart/2018/5/layout/IconCircleLabelList"/>
    <dgm:cxn modelId="{2B5FCEDD-190C-4D2B-9EF0-D26E3E1C3172}" type="presParOf" srcId="{EDDB32C4-FE4B-4AB7-B17C-B95A17D7180D}" destId="{6C33BABC-62F8-45E5-8E47-B0868EFBF975}" srcOrd="4" destOrd="0" presId="urn:microsoft.com/office/officeart/2018/5/layout/IconCircleLabelList"/>
    <dgm:cxn modelId="{909C1C15-47D0-40C1-934D-C616FD997D09}" type="presParOf" srcId="{6C33BABC-62F8-45E5-8E47-B0868EFBF975}" destId="{B95F4703-BFA9-4E0A-9068-323FFB7D4516}" srcOrd="0" destOrd="0" presId="urn:microsoft.com/office/officeart/2018/5/layout/IconCircleLabelList"/>
    <dgm:cxn modelId="{66C4D4E3-0F06-4953-A08D-6309BA66C1C6}" type="presParOf" srcId="{6C33BABC-62F8-45E5-8E47-B0868EFBF975}" destId="{97DC7547-8CDF-4242-A43F-8257BB9639E8}" srcOrd="1" destOrd="0" presId="urn:microsoft.com/office/officeart/2018/5/layout/IconCircleLabelList"/>
    <dgm:cxn modelId="{E022EDFA-8D19-416D-99B5-59FF2A6562EF}" type="presParOf" srcId="{6C33BABC-62F8-45E5-8E47-B0868EFBF975}" destId="{E6269D19-821F-46FF-A68F-C6BC8F1ACA66}" srcOrd="2" destOrd="0" presId="urn:microsoft.com/office/officeart/2018/5/layout/IconCircleLabelList"/>
    <dgm:cxn modelId="{40C33B2B-66E0-4A3C-9C29-DC9DC0554D0D}" type="presParOf" srcId="{6C33BABC-62F8-45E5-8E47-B0868EFBF975}" destId="{3D1B0AC4-CA26-43EB-97B4-2CC92DF410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555B1C-2529-4703-BA7A-DE9AB8F3B4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7A9F4F-99D6-4DD5-9DDA-7B032C7D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9.1 The heating system must be able to cause the material storage to off-gas hydrogen at a rate which yields a gauge pressure less than 2000pa gauge or 0.29psi gauge.</a:t>
          </a:r>
          <a:endParaRPr lang="en-US"/>
        </a:p>
      </dgm:t>
    </dgm:pt>
    <dgm:pt modelId="{34EF6104-909C-4DDD-ABFD-A0CBAB94877E}" type="parTrans" cxnId="{39BF50A7-D61A-4D2E-A09E-EC31CEB83719}">
      <dgm:prSet/>
      <dgm:spPr/>
      <dgm:t>
        <a:bodyPr/>
        <a:lstStyle/>
        <a:p>
          <a:endParaRPr lang="en-US"/>
        </a:p>
      </dgm:t>
    </dgm:pt>
    <dgm:pt modelId="{54CAA20F-F95B-4D30-8B6A-FF92B1151CC3}" type="sibTrans" cxnId="{39BF50A7-D61A-4D2E-A09E-EC31CEB83719}">
      <dgm:prSet/>
      <dgm:spPr/>
      <dgm:t>
        <a:bodyPr/>
        <a:lstStyle/>
        <a:p>
          <a:endParaRPr lang="en-US"/>
        </a:p>
      </dgm:t>
    </dgm:pt>
    <dgm:pt modelId="{531EB1D9-14E9-4510-82B1-85962203A4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9.2 The heating system must be able to heat the storage material to 300°C and must not exceed 350°C. </a:t>
          </a:r>
          <a:endParaRPr lang="en-US"/>
        </a:p>
      </dgm:t>
    </dgm:pt>
    <dgm:pt modelId="{26087808-F2D4-4FAB-996C-B57FC1A48550}" type="parTrans" cxnId="{8B1BAAE7-35B8-4910-9366-46DE8CA1AE9A}">
      <dgm:prSet/>
      <dgm:spPr/>
      <dgm:t>
        <a:bodyPr/>
        <a:lstStyle/>
        <a:p>
          <a:endParaRPr lang="en-US"/>
        </a:p>
      </dgm:t>
    </dgm:pt>
    <dgm:pt modelId="{97C9D9AC-DF46-41F1-A84B-0DF4C2AAEA38}" type="sibTrans" cxnId="{8B1BAAE7-35B8-4910-9366-46DE8CA1AE9A}">
      <dgm:prSet/>
      <dgm:spPr/>
      <dgm:t>
        <a:bodyPr/>
        <a:lstStyle/>
        <a:p>
          <a:endParaRPr lang="en-US"/>
        </a:p>
      </dgm:t>
    </dgm:pt>
    <dgm:pt modelId="{18AB1C2E-6D1F-47DB-9FF2-963F7B0040CA}" type="pres">
      <dgm:prSet presAssocID="{1C555B1C-2529-4703-BA7A-DE9AB8F3B4EA}" presName="root" presStyleCnt="0">
        <dgm:presLayoutVars>
          <dgm:dir/>
          <dgm:resizeHandles val="exact"/>
        </dgm:presLayoutVars>
      </dgm:prSet>
      <dgm:spPr/>
    </dgm:pt>
    <dgm:pt modelId="{B42AAA90-C96D-4B99-BAD6-979D2C8C4CF6}" type="pres">
      <dgm:prSet presAssocID="{4D7A9F4F-99D6-4DD5-9DDA-7B032C7D21BA}" presName="compNode" presStyleCnt="0"/>
      <dgm:spPr/>
    </dgm:pt>
    <dgm:pt modelId="{52AE817D-5CC0-48A9-98D1-5ED15A9435E7}" type="pres">
      <dgm:prSet presAssocID="{4D7A9F4F-99D6-4DD5-9DDA-7B032C7D21BA}" presName="bgRect" presStyleLbl="bgShp" presStyleIdx="0" presStyleCnt="2"/>
      <dgm:spPr/>
    </dgm:pt>
    <dgm:pt modelId="{930DFC71-CF73-4096-95CE-9D114A7A8F21}" type="pres">
      <dgm:prSet presAssocID="{4D7A9F4F-99D6-4DD5-9DDA-7B032C7D21B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bbles outline"/>
        </a:ext>
      </dgm:extLst>
    </dgm:pt>
    <dgm:pt modelId="{6703E05D-1DBD-45FA-A9F4-550D8D25966E}" type="pres">
      <dgm:prSet presAssocID="{4D7A9F4F-99D6-4DD5-9DDA-7B032C7D21BA}" presName="spaceRect" presStyleCnt="0"/>
      <dgm:spPr/>
    </dgm:pt>
    <dgm:pt modelId="{E8D31876-B5D7-4503-9D4E-BBA44FE6C618}" type="pres">
      <dgm:prSet presAssocID="{4D7A9F4F-99D6-4DD5-9DDA-7B032C7D21BA}" presName="parTx" presStyleLbl="revTx" presStyleIdx="0" presStyleCnt="2">
        <dgm:presLayoutVars>
          <dgm:chMax val="0"/>
          <dgm:chPref val="0"/>
        </dgm:presLayoutVars>
      </dgm:prSet>
      <dgm:spPr/>
    </dgm:pt>
    <dgm:pt modelId="{79353A6C-6950-4600-9CB5-80909B36C7F9}" type="pres">
      <dgm:prSet presAssocID="{54CAA20F-F95B-4D30-8B6A-FF92B1151CC3}" presName="sibTrans" presStyleCnt="0"/>
      <dgm:spPr/>
    </dgm:pt>
    <dgm:pt modelId="{72AA8FE9-1DD0-4C43-B08D-28C7E05174C8}" type="pres">
      <dgm:prSet presAssocID="{531EB1D9-14E9-4510-82B1-85962203A4C3}" presName="compNode" presStyleCnt="0"/>
      <dgm:spPr/>
    </dgm:pt>
    <dgm:pt modelId="{729BE5E8-A056-4F37-AD85-CC70BE77EC87}" type="pres">
      <dgm:prSet presAssocID="{531EB1D9-14E9-4510-82B1-85962203A4C3}" presName="bgRect" presStyleLbl="bgShp" presStyleIdx="1" presStyleCnt="2"/>
      <dgm:spPr/>
    </dgm:pt>
    <dgm:pt modelId="{4D40724D-01F6-47C2-9F59-3130F739CCB8}" type="pres">
      <dgm:prSet presAssocID="{531EB1D9-14E9-4510-82B1-85962203A4C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 with solid fill"/>
        </a:ext>
      </dgm:extLst>
    </dgm:pt>
    <dgm:pt modelId="{A2E54785-C7F1-4D16-9687-67FFB2266514}" type="pres">
      <dgm:prSet presAssocID="{531EB1D9-14E9-4510-82B1-85962203A4C3}" presName="spaceRect" presStyleCnt="0"/>
      <dgm:spPr/>
    </dgm:pt>
    <dgm:pt modelId="{DB10A313-3000-4101-B542-3B7AAE996F77}" type="pres">
      <dgm:prSet presAssocID="{531EB1D9-14E9-4510-82B1-85962203A4C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894FB20-F114-471C-ACA3-C5BDC0FBB5CC}" type="presOf" srcId="{531EB1D9-14E9-4510-82B1-85962203A4C3}" destId="{DB10A313-3000-4101-B542-3B7AAE996F77}" srcOrd="0" destOrd="0" presId="urn:microsoft.com/office/officeart/2018/2/layout/IconVerticalSolidList"/>
    <dgm:cxn modelId="{E282116B-FF5C-4DE2-BEE4-41EDBC8CFE0E}" type="presOf" srcId="{4D7A9F4F-99D6-4DD5-9DDA-7B032C7D21BA}" destId="{E8D31876-B5D7-4503-9D4E-BBA44FE6C618}" srcOrd="0" destOrd="0" presId="urn:microsoft.com/office/officeart/2018/2/layout/IconVerticalSolidList"/>
    <dgm:cxn modelId="{5C9AD089-532F-4F00-AEAD-7C569A05F920}" type="presOf" srcId="{1C555B1C-2529-4703-BA7A-DE9AB8F3B4EA}" destId="{18AB1C2E-6D1F-47DB-9FF2-963F7B0040CA}" srcOrd="0" destOrd="0" presId="urn:microsoft.com/office/officeart/2018/2/layout/IconVerticalSolidList"/>
    <dgm:cxn modelId="{39BF50A7-D61A-4D2E-A09E-EC31CEB83719}" srcId="{1C555B1C-2529-4703-BA7A-DE9AB8F3B4EA}" destId="{4D7A9F4F-99D6-4DD5-9DDA-7B032C7D21BA}" srcOrd="0" destOrd="0" parTransId="{34EF6104-909C-4DDD-ABFD-A0CBAB94877E}" sibTransId="{54CAA20F-F95B-4D30-8B6A-FF92B1151CC3}"/>
    <dgm:cxn modelId="{8B1BAAE7-35B8-4910-9366-46DE8CA1AE9A}" srcId="{1C555B1C-2529-4703-BA7A-DE9AB8F3B4EA}" destId="{531EB1D9-14E9-4510-82B1-85962203A4C3}" srcOrd="1" destOrd="0" parTransId="{26087808-F2D4-4FAB-996C-B57FC1A48550}" sibTransId="{97C9D9AC-DF46-41F1-A84B-0DF4C2AAEA38}"/>
    <dgm:cxn modelId="{08148C66-C8A1-4A07-9829-118E45661090}" type="presParOf" srcId="{18AB1C2E-6D1F-47DB-9FF2-963F7B0040CA}" destId="{B42AAA90-C96D-4B99-BAD6-979D2C8C4CF6}" srcOrd="0" destOrd="0" presId="urn:microsoft.com/office/officeart/2018/2/layout/IconVerticalSolidList"/>
    <dgm:cxn modelId="{30D24E18-B7E3-4D25-983C-4CCC2E31C077}" type="presParOf" srcId="{B42AAA90-C96D-4B99-BAD6-979D2C8C4CF6}" destId="{52AE817D-5CC0-48A9-98D1-5ED15A9435E7}" srcOrd="0" destOrd="0" presId="urn:microsoft.com/office/officeart/2018/2/layout/IconVerticalSolidList"/>
    <dgm:cxn modelId="{F31971A3-9886-419C-9DFD-98AE41CDDFB8}" type="presParOf" srcId="{B42AAA90-C96D-4B99-BAD6-979D2C8C4CF6}" destId="{930DFC71-CF73-4096-95CE-9D114A7A8F21}" srcOrd="1" destOrd="0" presId="urn:microsoft.com/office/officeart/2018/2/layout/IconVerticalSolidList"/>
    <dgm:cxn modelId="{D21AA170-11EE-4592-A5E9-E73A9F32291D}" type="presParOf" srcId="{B42AAA90-C96D-4B99-BAD6-979D2C8C4CF6}" destId="{6703E05D-1DBD-45FA-A9F4-550D8D25966E}" srcOrd="2" destOrd="0" presId="urn:microsoft.com/office/officeart/2018/2/layout/IconVerticalSolidList"/>
    <dgm:cxn modelId="{4CAA68F0-A68F-475C-BD3C-C0E259173ECC}" type="presParOf" srcId="{B42AAA90-C96D-4B99-BAD6-979D2C8C4CF6}" destId="{E8D31876-B5D7-4503-9D4E-BBA44FE6C618}" srcOrd="3" destOrd="0" presId="urn:microsoft.com/office/officeart/2018/2/layout/IconVerticalSolidList"/>
    <dgm:cxn modelId="{948E7C01-AE4F-413E-A43F-A55E1EF7D277}" type="presParOf" srcId="{18AB1C2E-6D1F-47DB-9FF2-963F7B0040CA}" destId="{79353A6C-6950-4600-9CB5-80909B36C7F9}" srcOrd="1" destOrd="0" presId="urn:microsoft.com/office/officeart/2018/2/layout/IconVerticalSolidList"/>
    <dgm:cxn modelId="{946CA101-331F-4350-8110-08A11F0177D1}" type="presParOf" srcId="{18AB1C2E-6D1F-47DB-9FF2-963F7B0040CA}" destId="{72AA8FE9-1DD0-4C43-B08D-28C7E05174C8}" srcOrd="2" destOrd="0" presId="urn:microsoft.com/office/officeart/2018/2/layout/IconVerticalSolidList"/>
    <dgm:cxn modelId="{C82BD6E2-3297-49E8-B78F-D02A0157BA22}" type="presParOf" srcId="{72AA8FE9-1DD0-4C43-B08D-28C7E05174C8}" destId="{729BE5E8-A056-4F37-AD85-CC70BE77EC87}" srcOrd="0" destOrd="0" presId="urn:microsoft.com/office/officeart/2018/2/layout/IconVerticalSolidList"/>
    <dgm:cxn modelId="{6BE55992-7737-436D-B556-E64C5D739E34}" type="presParOf" srcId="{72AA8FE9-1DD0-4C43-B08D-28C7E05174C8}" destId="{4D40724D-01F6-47C2-9F59-3130F739CCB8}" srcOrd="1" destOrd="0" presId="urn:microsoft.com/office/officeart/2018/2/layout/IconVerticalSolidList"/>
    <dgm:cxn modelId="{B8D13A25-763F-46AD-9700-9714CE912A70}" type="presParOf" srcId="{72AA8FE9-1DD0-4C43-B08D-28C7E05174C8}" destId="{A2E54785-C7F1-4D16-9687-67FFB2266514}" srcOrd="2" destOrd="0" presId="urn:microsoft.com/office/officeart/2018/2/layout/IconVerticalSolidList"/>
    <dgm:cxn modelId="{2FBE6C63-7D68-477D-A33F-A460E57FFCD5}" type="presParOf" srcId="{72AA8FE9-1DD0-4C43-B08D-28C7E05174C8}" destId="{DB10A313-3000-4101-B542-3B7AAE996F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C555B1C-2529-4703-BA7A-DE9AB8F3B4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1D1C95-7E56-4815-AC35-A978884F2B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10.1 The subsystem must transport hydrogen gas from the electrolyzer to the material storage, and from the material storage to the fuel cell. </a:t>
          </a:r>
        </a:p>
      </dgm:t>
    </dgm:pt>
    <dgm:pt modelId="{03EB2C11-7417-4A7C-B708-D47FFA778157}" type="parTrans" cxnId="{881C546C-3224-4BE7-9684-A986D3B816AF}">
      <dgm:prSet/>
      <dgm:spPr/>
      <dgm:t>
        <a:bodyPr/>
        <a:lstStyle/>
        <a:p>
          <a:endParaRPr lang="en-US"/>
        </a:p>
      </dgm:t>
    </dgm:pt>
    <dgm:pt modelId="{27833BA8-7D96-4BF7-BE14-A52026D5CEDD}" type="sibTrans" cxnId="{881C546C-3224-4BE7-9684-A986D3B816AF}">
      <dgm:prSet/>
      <dgm:spPr/>
      <dgm:t>
        <a:bodyPr/>
        <a:lstStyle/>
        <a:p>
          <a:endParaRPr lang="en-US"/>
        </a:p>
      </dgm:t>
    </dgm:pt>
    <dgm:pt modelId="{091FA51E-D7F3-4C7D-A3B1-F92048356CF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10.2 The subsystem must withstand internal pressures up to 0.29psi gauge without leaking. </a:t>
          </a:r>
        </a:p>
      </dgm:t>
    </dgm:pt>
    <dgm:pt modelId="{F9E4FAD4-AF10-4E4B-B1C8-92309534B335}" type="parTrans" cxnId="{4D0EB18F-6CA2-41F1-83A8-685836F481C2}">
      <dgm:prSet/>
      <dgm:spPr/>
      <dgm:t>
        <a:bodyPr/>
        <a:lstStyle/>
        <a:p>
          <a:endParaRPr lang="en-US"/>
        </a:p>
      </dgm:t>
    </dgm:pt>
    <dgm:pt modelId="{FEA99CF9-37B5-4EF0-85EB-C352E272F2A5}" type="sibTrans" cxnId="{4D0EB18F-6CA2-41F1-83A8-685836F481C2}">
      <dgm:prSet/>
      <dgm:spPr/>
      <dgm:t>
        <a:bodyPr/>
        <a:lstStyle/>
        <a:p>
          <a:endParaRPr lang="en-US"/>
        </a:p>
      </dgm:t>
    </dgm:pt>
    <dgm:pt modelId="{0039CB8E-6E5F-476E-94C4-9F8A20D6D13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10.3 The subsystem must withstand temperatures up to 350°C without leaking.</a:t>
          </a:r>
        </a:p>
      </dgm:t>
    </dgm:pt>
    <dgm:pt modelId="{403D87DA-4978-4091-BB43-90777C165446}" type="parTrans" cxnId="{1A5A7099-D0F5-428A-AD4A-EEB327F201AD}">
      <dgm:prSet/>
      <dgm:spPr/>
      <dgm:t>
        <a:bodyPr/>
        <a:lstStyle/>
        <a:p>
          <a:endParaRPr lang="en-US"/>
        </a:p>
      </dgm:t>
    </dgm:pt>
    <dgm:pt modelId="{BE7AEC77-C448-4089-9F9C-C4BD348F3B6D}" type="sibTrans" cxnId="{1A5A7099-D0F5-428A-AD4A-EEB327F201AD}">
      <dgm:prSet/>
      <dgm:spPr/>
      <dgm:t>
        <a:bodyPr/>
        <a:lstStyle/>
        <a:p>
          <a:endParaRPr lang="en-US"/>
        </a:p>
      </dgm:t>
    </dgm:pt>
    <dgm:pt modelId="{18AB1C2E-6D1F-47DB-9FF2-963F7B0040CA}" type="pres">
      <dgm:prSet presAssocID="{1C555B1C-2529-4703-BA7A-DE9AB8F3B4EA}" presName="root" presStyleCnt="0">
        <dgm:presLayoutVars>
          <dgm:dir/>
          <dgm:resizeHandles val="exact"/>
        </dgm:presLayoutVars>
      </dgm:prSet>
      <dgm:spPr/>
    </dgm:pt>
    <dgm:pt modelId="{3F3E251D-F0CD-40EC-A9BC-419986E7EECA}" type="pres">
      <dgm:prSet presAssocID="{1B1D1C95-7E56-4815-AC35-A978884F2B3A}" presName="compNode" presStyleCnt="0"/>
      <dgm:spPr/>
    </dgm:pt>
    <dgm:pt modelId="{899F6215-9855-44EA-A10F-D90FD879B4BD}" type="pres">
      <dgm:prSet presAssocID="{1B1D1C95-7E56-4815-AC35-A978884F2B3A}" presName="bgRect" presStyleLbl="bgShp" presStyleIdx="0" presStyleCnt="3"/>
      <dgm:spPr/>
    </dgm:pt>
    <dgm:pt modelId="{E37C1C67-DE57-46B6-88AF-B07BBB8E171F}" type="pres">
      <dgm:prSet presAssocID="{1B1D1C95-7E56-4815-AC35-A978884F2B3A}" presName="iconRect" presStyleLbl="node1" presStyleIdx="0" presStyleCnt="3"/>
      <dgm:spPr/>
    </dgm:pt>
    <dgm:pt modelId="{EA909E72-DC23-47FA-88C2-D60DE5FAE184}" type="pres">
      <dgm:prSet presAssocID="{1B1D1C95-7E56-4815-AC35-A978884F2B3A}" presName="spaceRect" presStyleCnt="0"/>
      <dgm:spPr/>
    </dgm:pt>
    <dgm:pt modelId="{100DD5C5-6C06-4250-ADB9-2E2BA845E85C}" type="pres">
      <dgm:prSet presAssocID="{1B1D1C95-7E56-4815-AC35-A978884F2B3A}" presName="parTx" presStyleLbl="revTx" presStyleIdx="0" presStyleCnt="3">
        <dgm:presLayoutVars>
          <dgm:chMax val="0"/>
          <dgm:chPref val="0"/>
        </dgm:presLayoutVars>
      </dgm:prSet>
      <dgm:spPr/>
    </dgm:pt>
    <dgm:pt modelId="{EEFE704E-AA82-41EA-A23A-E63C6CC700A8}" type="pres">
      <dgm:prSet presAssocID="{27833BA8-7D96-4BF7-BE14-A52026D5CEDD}" presName="sibTrans" presStyleCnt="0"/>
      <dgm:spPr/>
    </dgm:pt>
    <dgm:pt modelId="{15B1AAFD-872E-4406-8E35-6C2130CDD2FB}" type="pres">
      <dgm:prSet presAssocID="{091FA51E-D7F3-4C7D-A3B1-F92048356CFC}" presName="compNode" presStyleCnt="0"/>
      <dgm:spPr/>
    </dgm:pt>
    <dgm:pt modelId="{6035A14D-4C4E-4DE3-804E-F3679466628A}" type="pres">
      <dgm:prSet presAssocID="{091FA51E-D7F3-4C7D-A3B1-F92048356CFC}" presName="bgRect" presStyleLbl="bgShp" presStyleIdx="1" presStyleCnt="3"/>
      <dgm:spPr/>
    </dgm:pt>
    <dgm:pt modelId="{F6086987-EBE0-4B25-A913-5D2FD735CB40}" type="pres">
      <dgm:prSet presAssocID="{091FA51E-D7F3-4C7D-A3B1-F92048356CFC}" presName="iconRect" presStyleLbl="node1" presStyleIdx="1" presStyleCnt="3"/>
      <dgm:spPr/>
    </dgm:pt>
    <dgm:pt modelId="{BA8243F8-6CA2-4197-A806-FE2A5789709D}" type="pres">
      <dgm:prSet presAssocID="{091FA51E-D7F3-4C7D-A3B1-F92048356CFC}" presName="spaceRect" presStyleCnt="0"/>
      <dgm:spPr/>
    </dgm:pt>
    <dgm:pt modelId="{32D22BCA-61CD-4459-BB26-4C44C24F7975}" type="pres">
      <dgm:prSet presAssocID="{091FA51E-D7F3-4C7D-A3B1-F92048356CFC}" presName="parTx" presStyleLbl="revTx" presStyleIdx="1" presStyleCnt="3">
        <dgm:presLayoutVars>
          <dgm:chMax val="0"/>
          <dgm:chPref val="0"/>
        </dgm:presLayoutVars>
      </dgm:prSet>
      <dgm:spPr/>
    </dgm:pt>
    <dgm:pt modelId="{197A2428-12D4-4DA3-BC84-5521912B0C5A}" type="pres">
      <dgm:prSet presAssocID="{FEA99CF9-37B5-4EF0-85EB-C352E272F2A5}" presName="sibTrans" presStyleCnt="0"/>
      <dgm:spPr/>
    </dgm:pt>
    <dgm:pt modelId="{80A52A1B-4680-49E4-A22E-14EE3F938260}" type="pres">
      <dgm:prSet presAssocID="{0039CB8E-6E5F-476E-94C4-9F8A20D6D138}" presName="compNode" presStyleCnt="0"/>
      <dgm:spPr/>
    </dgm:pt>
    <dgm:pt modelId="{2FD56F4B-EFDE-4067-8B4C-96AF5057091D}" type="pres">
      <dgm:prSet presAssocID="{0039CB8E-6E5F-476E-94C4-9F8A20D6D138}" presName="bgRect" presStyleLbl="bgShp" presStyleIdx="2" presStyleCnt="3"/>
      <dgm:spPr/>
    </dgm:pt>
    <dgm:pt modelId="{A10F63BE-0165-41BD-8FF9-C0204AA20A7F}" type="pres">
      <dgm:prSet presAssocID="{0039CB8E-6E5F-476E-94C4-9F8A20D6D138}" presName="iconRect" presStyleLbl="node1" presStyleIdx="2" presStyleCnt="3"/>
      <dgm:spPr/>
    </dgm:pt>
    <dgm:pt modelId="{72F2CBA6-9AB3-4567-8DC6-7F601F15FEDA}" type="pres">
      <dgm:prSet presAssocID="{0039CB8E-6E5F-476E-94C4-9F8A20D6D138}" presName="spaceRect" presStyleCnt="0"/>
      <dgm:spPr/>
    </dgm:pt>
    <dgm:pt modelId="{106FE9BE-90F5-44E2-822A-452EEC41D877}" type="pres">
      <dgm:prSet presAssocID="{0039CB8E-6E5F-476E-94C4-9F8A20D6D1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9B38F28-FF65-4C71-BDD0-26BCD88B4883}" type="presOf" srcId="{091FA51E-D7F3-4C7D-A3B1-F92048356CFC}" destId="{32D22BCA-61CD-4459-BB26-4C44C24F7975}" srcOrd="0" destOrd="0" presId="urn:microsoft.com/office/officeart/2018/2/layout/IconVerticalSolidList"/>
    <dgm:cxn modelId="{881C546C-3224-4BE7-9684-A986D3B816AF}" srcId="{1C555B1C-2529-4703-BA7A-DE9AB8F3B4EA}" destId="{1B1D1C95-7E56-4815-AC35-A978884F2B3A}" srcOrd="0" destOrd="0" parTransId="{03EB2C11-7417-4A7C-B708-D47FFA778157}" sibTransId="{27833BA8-7D96-4BF7-BE14-A52026D5CEDD}"/>
    <dgm:cxn modelId="{D0D47B6E-3834-4BBB-A868-7F627F663CE8}" type="presOf" srcId="{1B1D1C95-7E56-4815-AC35-A978884F2B3A}" destId="{100DD5C5-6C06-4250-ADB9-2E2BA845E85C}" srcOrd="0" destOrd="0" presId="urn:microsoft.com/office/officeart/2018/2/layout/IconVerticalSolidList"/>
    <dgm:cxn modelId="{5C9AD089-532F-4F00-AEAD-7C569A05F920}" type="presOf" srcId="{1C555B1C-2529-4703-BA7A-DE9AB8F3B4EA}" destId="{18AB1C2E-6D1F-47DB-9FF2-963F7B0040CA}" srcOrd="0" destOrd="0" presId="urn:microsoft.com/office/officeart/2018/2/layout/IconVerticalSolidList"/>
    <dgm:cxn modelId="{4D0EB18F-6CA2-41F1-83A8-685836F481C2}" srcId="{1C555B1C-2529-4703-BA7A-DE9AB8F3B4EA}" destId="{091FA51E-D7F3-4C7D-A3B1-F92048356CFC}" srcOrd="1" destOrd="0" parTransId="{F9E4FAD4-AF10-4E4B-B1C8-92309534B335}" sibTransId="{FEA99CF9-37B5-4EF0-85EB-C352E272F2A5}"/>
    <dgm:cxn modelId="{1A5A7099-D0F5-428A-AD4A-EEB327F201AD}" srcId="{1C555B1C-2529-4703-BA7A-DE9AB8F3B4EA}" destId="{0039CB8E-6E5F-476E-94C4-9F8A20D6D138}" srcOrd="2" destOrd="0" parTransId="{403D87DA-4978-4091-BB43-90777C165446}" sibTransId="{BE7AEC77-C448-4089-9F9C-C4BD348F3B6D}"/>
    <dgm:cxn modelId="{1548EBF7-C65E-4FBA-96DD-86DA8DDB67E1}" type="presOf" srcId="{0039CB8E-6E5F-476E-94C4-9F8A20D6D138}" destId="{106FE9BE-90F5-44E2-822A-452EEC41D877}" srcOrd="0" destOrd="0" presId="urn:microsoft.com/office/officeart/2018/2/layout/IconVerticalSolidList"/>
    <dgm:cxn modelId="{332F7415-9A01-4BEF-8910-4F17CBFCA3FD}" type="presParOf" srcId="{18AB1C2E-6D1F-47DB-9FF2-963F7B0040CA}" destId="{3F3E251D-F0CD-40EC-A9BC-419986E7EECA}" srcOrd="0" destOrd="0" presId="urn:microsoft.com/office/officeart/2018/2/layout/IconVerticalSolidList"/>
    <dgm:cxn modelId="{D3EF4EE1-4E43-44E3-80D5-85B3BDCA1A83}" type="presParOf" srcId="{3F3E251D-F0CD-40EC-A9BC-419986E7EECA}" destId="{899F6215-9855-44EA-A10F-D90FD879B4BD}" srcOrd="0" destOrd="0" presId="urn:microsoft.com/office/officeart/2018/2/layout/IconVerticalSolidList"/>
    <dgm:cxn modelId="{00ED8BED-7540-4EB6-8C2D-070B53CF00BF}" type="presParOf" srcId="{3F3E251D-F0CD-40EC-A9BC-419986E7EECA}" destId="{E37C1C67-DE57-46B6-88AF-B07BBB8E171F}" srcOrd="1" destOrd="0" presId="urn:microsoft.com/office/officeart/2018/2/layout/IconVerticalSolidList"/>
    <dgm:cxn modelId="{AC210633-8324-43C1-A951-643360479DF8}" type="presParOf" srcId="{3F3E251D-F0CD-40EC-A9BC-419986E7EECA}" destId="{EA909E72-DC23-47FA-88C2-D60DE5FAE184}" srcOrd="2" destOrd="0" presId="urn:microsoft.com/office/officeart/2018/2/layout/IconVerticalSolidList"/>
    <dgm:cxn modelId="{4AFCEE39-4666-46F3-94CA-6F7B041CD579}" type="presParOf" srcId="{3F3E251D-F0CD-40EC-A9BC-419986E7EECA}" destId="{100DD5C5-6C06-4250-ADB9-2E2BA845E85C}" srcOrd="3" destOrd="0" presId="urn:microsoft.com/office/officeart/2018/2/layout/IconVerticalSolidList"/>
    <dgm:cxn modelId="{564989C7-9C81-488C-AAC1-A3E81AF1B161}" type="presParOf" srcId="{18AB1C2E-6D1F-47DB-9FF2-963F7B0040CA}" destId="{EEFE704E-AA82-41EA-A23A-E63C6CC700A8}" srcOrd="1" destOrd="0" presId="urn:microsoft.com/office/officeart/2018/2/layout/IconVerticalSolidList"/>
    <dgm:cxn modelId="{5A48DEF6-E3DE-440F-BC2B-148C8B61760F}" type="presParOf" srcId="{18AB1C2E-6D1F-47DB-9FF2-963F7B0040CA}" destId="{15B1AAFD-872E-4406-8E35-6C2130CDD2FB}" srcOrd="2" destOrd="0" presId="urn:microsoft.com/office/officeart/2018/2/layout/IconVerticalSolidList"/>
    <dgm:cxn modelId="{924ADE43-8B99-444C-8D9B-1CF23EC3CBE7}" type="presParOf" srcId="{15B1AAFD-872E-4406-8E35-6C2130CDD2FB}" destId="{6035A14D-4C4E-4DE3-804E-F3679466628A}" srcOrd="0" destOrd="0" presId="urn:microsoft.com/office/officeart/2018/2/layout/IconVerticalSolidList"/>
    <dgm:cxn modelId="{F32511DC-0AC9-4A82-87E6-35E2676FFFAF}" type="presParOf" srcId="{15B1AAFD-872E-4406-8E35-6C2130CDD2FB}" destId="{F6086987-EBE0-4B25-A913-5D2FD735CB40}" srcOrd="1" destOrd="0" presId="urn:microsoft.com/office/officeart/2018/2/layout/IconVerticalSolidList"/>
    <dgm:cxn modelId="{4B5F983F-FB45-480E-B911-A69877EB1CB6}" type="presParOf" srcId="{15B1AAFD-872E-4406-8E35-6C2130CDD2FB}" destId="{BA8243F8-6CA2-4197-A806-FE2A5789709D}" srcOrd="2" destOrd="0" presId="urn:microsoft.com/office/officeart/2018/2/layout/IconVerticalSolidList"/>
    <dgm:cxn modelId="{002605DA-B98A-4CA9-A1B2-58FD2A4CCAEC}" type="presParOf" srcId="{15B1AAFD-872E-4406-8E35-6C2130CDD2FB}" destId="{32D22BCA-61CD-4459-BB26-4C44C24F7975}" srcOrd="3" destOrd="0" presId="urn:microsoft.com/office/officeart/2018/2/layout/IconVerticalSolidList"/>
    <dgm:cxn modelId="{588D514C-B93C-4184-98E0-5FC51FA3E1C5}" type="presParOf" srcId="{18AB1C2E-6D1F-47DB-9FF2-963F7B0040CA}" destId="{197A2428-12D4-4DA3-BC84-5521912B0C5A}" srcOrd="3" destOrd="0" presId="urn:microsoft.com/office/officeart/2018/2/layout/IconVerticalSolidList"/>
    <dgm:cxn modelId="{EE75F5D6-C094-4ED4-BC6D-C81FB123E530}" type="presParOf" srcId="{18AB1C2E-6D1F-47DB-9FF2-963F7B0040CA}" destId="{80A52A1B-4680-49E4-A22E-14EE3F938260}" srcOrd="4" destOrd="0" presId="urn:microsoft.com/office/officeart/2018/2/layout/IconVerticalSolidList"/>
    <dgm:cxn modelId="{9C0CDD15-8D29-41E9-9D81-3E82BBDC7B42}" type="presParOf" srcId="{80A52A1B-4680-49E4-A22E-14EE3F938260}" destId="{2FD56F4B-EFDE-4067-8B4C-96AF5057091D}" srcOrd="0" destOrd="0" presId="urn:microsoft.com/office/officeart/2018/2/layout/IconVerticalSolidList"/>
    <dgm:cxn modelId="{4DE0CF4B-1947-47D2-BB06-479D4EC85943}" type="presParOf" srcId="{80A52A1B-4680-49E4-A22E-14EE3F938260}" destId="{A10F63BE-0165-41BD-8FF9-C0204AA20A7F}" srcOrd="1" destOrd="0" presId="urn:microsoft.com/office/officeart/2018/2/layout/IconVerticalSolidList"/>
    <dgm:cxn modelId="{F0687FE3-07DF-4851-93A1-8E327A9CF59D}" type="presParOf" srcId="{80A52A1B-4680-49E4-A22E-14EE3F938260}" destId="{72F2CBA6-9AB3-4567-8DC6-7F601F15FEDA}" srcOrd="2" destOrd="0" presId="urn:microsoft.com/office/officeart/2018/2/layout/IconVerticalSolidList"/>
    <dgm:cxn modelId="{4A28BD65-0077-4078-B717-58328635B778}" type="presParOf" srcId="{80A52A1B-4680-49E4-A22E-14EE3F938260}" destId="{106FE9BE-90F5-44E2-822A-452EEC41D8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C555B1C-2529-4703-BA7A-DE9AB8F3B4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1D1C95-7E56-4815-AC35-A978884F2B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11.1 states that the system must include a pressure gauge integrated in the hydrogen piping</a:t>
          </a:r>
          <a:endParaRPr lang="en-US"/>
        </a:p>
      </dgm:t>
    </dgm:pt>
    <dgm:pt modelId="{03EB2C11-7417-4A7C-B708-D47FFA778157}" type="parTrans" cxnId="{881C546C-3224-4BE7-9684-A986D3B816AF}">
      <dgm:prSet/>
      <dgm:spPr/>
      <dgm:t>
        <a:bodyPr/>
        <a:lstStyle/>
        <a:p>
          <a:endParaRPr lang="en-US"/>
        </a:p>
      </dgm:t>
    </dgm:pt>
    <dgm:pt modelId="{27833BA8-7D96-4BF7-BE14-A52026D5CEDD}" type="sibTrans" cxnId="{881C546C-3224-4BE7-9684-A986D3B816AF}">
      <dgm:prSet/>
      <dgm:spPr/>
      <dgm:t>
        <a:bodyPr/>
        <a:lstStyle/>
        <a:p>
          <a:endParaRPr lang="en-US"/>
        </a:p>
      </dgm:t>
    </dgm:pt>
    <dgm:pt modelId="{091FA51E-D7F3-4C7D-A3B1-F92048356CF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11.2 states that the system must include a scale to mass the material storage system</a:t>
          </a:r>
        </a:p>
      </dgm:t>
    </dgm:pt>
    <dgm:pt modelId="{F9E4FAD4-AF10-4E4B-B1C8-92309534B335}" type="parTrans" cxnId="{4D0EB18F-6CA2-41F1-83A8-685836F481C2}">
      <dgm:prSet/>
      <dgm:spPr/>
      <dgm:t>
        <a:bodyPr/>
        <a:lstStyle/>
        <a:p>
          <a:endParaRPr lang="en-US"/>
        </a:p>
      </dgm:t>
    </dgm:pt>
    <dgm:pt modelId="{FEA99CF9-37B5-4EF0-85EB-C352E272F2A5}" type="sibTrans" cxnId="{4D0EB18F-6CA2-41F1-83A8-685836F481C2}">
      <dgm:prSet/>
      <dgm:spPr/>
      <dgm:t>
        <a:bodyPr/>
        <a:lstStyle/>
        <a:p>
          <a:endParaRPr lang="en-US"/>
        </a:p>
      </dgm:t>
    </dgm:pt>
    <dgm:pt modelId="{0039CB8E-6E5F-476E-94C4-9F8A20D6D13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11.3 states that the IUI must have an infographic about hydrogen production, storage, and uses</a:t>
          </a:r>
        </a:p>
      </dgm:t>
    </dgm:pt>
    <dgm:pt modelId="{403D87DA-4978-4091-BB43-90777C165446}" type="parTrans" cxnId="{1A5A7099-D0F5-428A-AD4A-EEB327F201AD}">
      <dgm:prSet/>
      <dgm:spPr/>
      <dgm:t>
        <a:bodyPr/>
        <a:lstStyle/>
        <a:p>
          <a:endParaRPr lang="en-US"/>
        </a:p>
      </dgm:t>
    </dgm:pt>
    <dgm:pt modelId="{BE7AEC77-C448-4089-9F9C-C4BD348F3B6D}" type="sibTrans" cxnId="{1A5A7099-D0F5-428A-AD4A-EEB327F201AD}">
      <dgm:prSet/>
      <dgm:spPr/>
      <dgm:t>
        <a:bodyPr/>
        <a:lstStyle/>
        <a:p>
          <a:endParaRPr lang="en-US"/>
        </a:p>
      </dgm:t>
    </dgm:pt>
    <dgm:pt modelId="{D741E9AD-764B-4888-A6C2-38A8C3B9E4A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11.4 states that the IUI must display all measured values</a:t>
          </a:r>
        </a:p>
      </dgm:t>
    </dgm:pt>
    <dgm:pt modelId="{C5377565-D7BC-4094-937E-1EEFD8FCE6B8}" type="parTrans" cxnId="{C08351E1-040A-4FA3-8978-AF5532CB3B84}">
      <dgm:prSet/>
      <dgm:spPr/>
      <dgm:t>
        <a:bodyPr/>
        <a:lstStyle/>
        <a:p>
          <a:endParaRPr lang="en-US"/>
        </a:p>
      </dgm:t>
    </dgm:pt>
    <dgm:pt modelId="{C0696241-E333-49EB-896C-09C9AA338292}" type="sibTrans" cxnId="{C08351E1-040A-4FA3-8978-AF5532CB3B84}">
      <dgm:prSet/>
      <dgm:spPr/>
      <dgm:t>
        <a:bodyPr/>
        <a:lstStyle/>
        <a:p>
          <a:endParaRPr lang="en-US"/>
        </a:p>
      </dgm:t>
    </dgm:pt>
    <dgm:pt modelId="{CB46C688-B240-47B4-91E1-E01CE2123DF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11.5 states that the IUI displays must display values in English units</a:t>
          </a:r>
          <a:endParaRPr lang="en-US"/>
        </a:p>
      </dgm:t>
    </dgm:pt>
    <dgm:pt modelId="{14FEA3A4-7E21-4597-BE6E-E55604A79369}" type="parTrans" cxnId="{B6A74EDC-1BAA-47EE-9D61-FDB62709D685}">
      <dgm:prSet/>
      <dgm:spPr/>
      <dgm:t>
        <a:bodyPr/>
        <a:lstStyle/>
        <a:p>
          <a:endParaRPr lang="en-US"/>
        </a:p>
      </dgm:t>
    </dgm:pt>
    <dgm:pt modelId="{9ADBB0F9-21BC-458E-82B8-E308661312DD}" type="sibTrans" cxnId="{B6A74EDC-1BAA-47EE-9D61-FDB62709D685}">
      <dgm:prSet/>
      <dgm:spPr/>
      <dgm:t>
        <a:bodyPr/>
        <a:lstStyle/>
        <a:p>
          <a:endParaRPr lang="en-US"/>
        </a:p>
      </dgm:t>
    </dgm:pt>
    <dgm:pt modelId="{18AB1C2E-6D1F-47DB-9FF2-963F7B0040CA}" type="pres">
      <dgm:prSet presAssocID="{1C555B1C-2529-4703-BA7A-DE9AB8F3B4EA}" presName="root" presStyleCnt="0">
        <dgm:presLayoutVars>
          <dgm:dir/>
          <dgm:resizeHandles val="exact"/>
        </dgm:presLayoutVars>
      </dgm:prSet>
      <dgm:spPr/>
    </dgm:pt>
    <dgm:pt modelId="{3F3E251D-F0CD-40EC-A9BC-419986E7EECA}" type="pres">
      <dgm:prSet presAssocID="{1B1D1C95-7E56-4815-AC35-A978884F2B3A}" presName="compNode" presStyleCnt="0"/>
      <dgm:spPr/>
    </dgm:pt>
    <dgm:pt modelId="{899F6215-9855-44EA-A10F-D90FD879B4BD}" type="pres">
      <dgm:prSet presAssocID="{1B1D1C95-7E56-4815-AC35-A978884F2B3A}" presName="bgRect" presStyleLbl="bgShp" presStyleIdx="0" presStyleCnt="5"/>
      <dgm:spPr/>
    </dgm:pt>
    <dgm:pt modelId="{E37C1C67-DE57-46B6-88AF-B07BBB8E171F}" type="pres">
      <dgm:prSet presAssocID="{1B1D1C95-7E56-4815-AC35-A978884F2B3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 with solid fill"/>
        </a:ext>
      </dgm:extLst>
    </dgm:pt>
    <dgm:pt modelId="{EA909E72-DC23-47FA-88C2-D60DE5FAE184}" type="pres">
      <dgm:prSet presAssocID="{1B1D1C95-7E56-4815-AC35-A978884F2B3A}" presName="spaceRect" presStyleCnt="0"/>
      <dgm:spPr/>
    </dgm:pt>
    <dgm:pt modelId="{100DD5C5-6C06-4250-ADB9-2E2BA845E85C}" type="pres">
      <dgm:prSet presAssocID="{1B1D1C95-7E56-4815-AC35-A978884F2B3A}" presName="parTx" presStyleLbl="revTx" presStyleIdx="0" presStyleCnt="5">
        <dgm:presLayoutVars>
          <dgm:chMax val="0"/>
          <dgm:chPref val="0"/>
        </dgm:presLayoutVars>
      </dgm:prSet>
      <dgm:spPr/>
    </dgm:pt>
    <dgm:pt modelId="{EEFE704E-AA82-41EA-A23A-E63C6CC700A8}" type="pres">
      <dgm:prSet presAssocID="{27833BA8-7D96-4BF7-BE14-A52026D5CEDD}" presName="sibTrans" presStyleCnt="0"/>
      <dgm:spPr/>
    </dgm:pt>
    <dgm:pt modelId="{15B1AAFD-872E-4406-8E35-6C2130CDD2FB}" type="pres">
      <dgm:prSet presAssocID="{091FA51E-D7F3-4C7D-A3B1-F92048356CFC}" presName="compNode" presStyleCnt="0"/>
      <dgm:spPr/>
    </dgm:pt>
    <dgm:pt modelId="{6035A14D-4C4E-4DE3-804E-F3679466628A}" type="pres">
      <dgm:prSet presAssocID="{091FA51E-D7F3-4C7D-A3B1-F92048356CFC}" presName="bgRect" presStyleLbl="bgShp" presStyleIdx="1" presStyleCnt="5"/>
      <dgm:spPr/>
    </dgm:pt>
    <dgm:pt modelId="{F6086987-EBE0-4B25-A913-5D2FD735CB40}" type="pres">
      <dgm:prSet presAssocID="{091FA51E-D7F3-4C7D-A3B1-F92048356CF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BA8243F8-6CA2-4197-A806-FE2A5789709D}" type="pres">
      <dgm:prSet presAssocID="{091FA51E-D7F3-4C7D-A3B1-F92048356CFC}" presName="spaceRect" presStyleCnt="0"/>
      <dgm:spPr/>
    </dgm:pt>
    <dgm:pt modelId="{32D22BCA-61CD-4459-BB26-4C44C24F7975}" type="pres">
      <dgm:prSet presAssocID="{091FA51E-D7F3-4C7D-A3B1-F92048356CFC}" presName="parTx" presStyleLbl="revTx" presStyleIdx="1" presStyleCnt="5">
        <dgm:presLayoutVars>
          <dgm:chMax val="0"/>
          <dgm:chPref val="0"/>
        </dgm:presLayoutVars>
      </dgm:prSet>
      <dgm:spPr/>
    </dgm:pt>
    <dgm:pt modelId="{197A2428-12D4-4DA3-BC84-5521912B0C5A}" type="pres">
      <dgm:prSet presAssocID="{FEA99CF9-37B5-4EF0-85EB-C352E272F2A5}" presName="sibTrans" presStyleCnt="0"/>
      <dgm:spPr/>
    </dgm:pt>
    <dgm:pt modelId="{80A52A1B-4680-49E4-A22E-14EE3F938260}" type="pres">
      <dgm:prSet presAssocID="{0039CB8E-6E5F-476E-94C4-9F8A20D6D138}" presName="compNode" presStyleCnt="0"/>
      <dgm:spPr/>
    </dgm:pt>
    <dgm:pt modelId="{2FD56F4B-EFDE-4067-8B4C-96AF5057091D}" type="pres">
      <dgm:prSet presAssocID="{0039CB8E-6E5F-476E-94C4-9F8A20D6D138}" presName="bgRect" presStyleLbl="bgShp" presStyleIdx="2" presStyleCnt="5"/>
      <dgm:spPr/>
    </dgm:pt>
    <dgm:pt modelId="{A10F63BE-0165-41BD-8FF9-C0204AA20A7F}" type="pres">
      <dgm:prSet presAssocID="{0039CB8E-6E5F-476E-94C4-9F8A20D6D13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ormation with solid fill"/>
        </a:ext>
      </dgm:extLst>
    </dgm:pt>
    <dgm:pt modelId="{72F2CBA6-9AB3-4567-8DC6-7F601F15FEDA}" type="pres">
      <dgm:prSet presAssocID="{0039CB8E-6E5F-476E-94C4-9F8A20D6D138}" presName="spaceRect" presStyleCnt="0"/>
      <dgm:spPr/>
    </dgm:pt>
    <dgm:pt modelId="{106FE9BE-90F5-44E2-822A-452EEC41D877}" type="pres">
      <dgm:prSet presAssocID="{0039CB8E-6E5F-476E-94C4-9F8A20D6D138}" presName="parTx" presStyleLbl="revTx" presStyleIdx="2" presStyleCnt="5">
        <dgm:presLayoutVars>
          <dgm:chMax val="0"/>
          <dgm:chPref val="0"/>
        </dgm:presLayoutVars>
      </dgm:prSet>
      <dgm:spPr/>
    </dgm:pt>
    <dgm:pt modelId="{CF4389A2-2B15-4B8C-BC4C-332F4EA76742}" type="pres">
      <dgm:prSet presAssocID="{BE7AEC77-C448-4089-9F9C-C4BD348F3B6D}" presName="sibTrans" presStyleCnt="0"/>
      <dgm:spPr/>
    </dgm:pt>
    <dgm:pt modelId="{1CE7A0E4-AE1E-47FB-88E6-0BDCB6131799}" type="pres">
      <dgm:prSet presAssocID="{D741E9AD-764B-4888-A6C2-38A8C3B9E4AB}" presName="compNode" presStyleCnt="0"/>
      <dgm:spPr/>
    </dgm:pt>
    <dgm:pt modelId="{15527770-98A1-4E47-80EA-923D9F3C2CF3}" type="pres">
      <dgm:prSet presAssocID="{D741E9AD-764B-4888-A6C2-38A8C3B9E4AB}" presName="bgRect" presStyleLbl="bgShp" presStyleIdx="3" presStyleCnt="5"/>
      <dgm:spPr/>
    </dgm:pt>
    <dgm:pt modelId="{347A1BBF-7153-40A2-9CE7-844C7CD99ADE}" type="pres">
      <dgm:prSet presAssocID="{D741E9AD-764B-4888-A6C2-38A8C3B9E4A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jector screen with solid fill"/>
        </a:ext>
      </dgm:extLst>
    </dgm:pt>
    <dgm:pt modelId="{361C53D9-FE32-49A8-858C-FABA7F4E51F8}" type="pres">
      <dgm:prSet presAssocID="{D741E9AD-764B-4888-A6C2-38A8C3B9E4AB}" presName="spaceRect" presStyleCnt="0"/>
      <dgm:spPr/>
    </dgm:pt>
    <dgm:pt modelId="{6527C079-B93F-48C3-A6FE-927C25D2410F}" type="pres">
      <dgm:prSet presAssocID="{D741E9AD-764B-4888-A6C2-38A8C3B9E4AB}" presName="parTx" presStyleLbl="revTx" presStyleIdx="3" presStyleCnt="5">
        <dgm:presLayoutVars>
          <dgm:chMax val="0"/>
          <dgm:chPref val="0"/>
        </dgm:presLayoutVars>
      </dgm:prSet>
      <dgm:spPr/>
    </dgm:pt>
    <dgm:pt modelId="{8B914F75-6288-4BEA-B81A-0BE98E3E5640}" type="pres">
      <dgm:prSet presAssocID="{C0696241-E333-49EB-896C-09C9AA338292}" presName="sibTrans" presStyleCnt="0"/>
      <dgm:spPr/>
    </dgm:pt>
    <dgm:pt modelId="{78DD1C8F-45BD-4B81-AF0E-3BDB9655B46E}" type="pres">
      <dgm:prSet presAssocID="{CB46C688-B240-47B4-91E1-E01CE2123DFF}" presName="compNode" presStyleCnt="0"/>
      <dgm:spPr/>
    </dgm:pt>
    <dgm:pt modelId="{831084BC-70BF-40AE-A6C2-AD717EDFF5C0}" type="pres">
      <dgm:prSet presAssocID="{CB46C688-B240-47B4-91E1-E01CE2123DFF}" presName="bgRect" presStyleLbl="bgShp" presStyleIdx="4" presStyleCnt="5"/>
      <dgm:spPr/>
    </dgm:pt>
    <dgm:pt modelId="{CC0651F5-DE7A-4D4E-A90C-AD735247D3C4}" type="pres">
      <dgm:prSet presAssocID="{CB46C688-B240-47B4-91E1-E01CE2123DF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bacus with solid fill"/>
        </a:ext>
      </dgm:extLst>
    </dgm:pt>
    <dgm:pt modelId="{A2E87B73-5371-4177-B411-89A86D31A9AE}" type="pres">
      <dgm:prSet presAssocID="{CB46C688-B240-47B4-91E1-E01CE2123DFF}" presName="spaceRect" presStyleCnt="0"/>
      <dgm:spPr/>
    </dgm:pt>
    <dgm:pt modelId="{52AD9167-4529-48CB-BCD1-0876A8CDAB1B}" type="pres">
      <dgm:prSet presAssocID="{CB46C688-B240-47B4-91E1-E01CE2123DF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9B38F28-FF65-4C71-BDD0-26BCD88B4883}" type="presOf" srcId="{091FA51E-D7F3-4C7D-A3B1-F92048356CFC}" destId="{32D22BCA-61CD-4459-BB26-4C44C24F7975}" srcOrd="0" destOrd="0" presId="urn:microsoft.com/office/officeart/2018/2/layout/IconVerticalSolidList"/>
    <dgm:cxn modelId="{881C546C-3224-4BE7-9684-A986D3B816AF}" srcId="{1C555B1C-2529-4703-BA7A-DE9AB8F3B4EA}" destId="{1B1D1C95-7E56-4815-AC35-A978884F2B3A}" srcOrd="0" destOrd="0" parTransId="{03EB2C11-7417-4A7C-B708-D47FFA778157}" sibTransId="{27833BA8-7D96-4BF7-BE14-A52026D5CEDD}"/>
    <dgm:cxn modelId="{D0D47B6E-3834-4BBB-A868-7F627F663CE8}" type="presOf" srcId="{1B1D1C95-7E56-4815-AC35-A978884F2B3A}" destId="{100DD5C5-6C06-4250-ADB9-2E2BA845E85C}" srcOrd="0" destOrd="0" presId="urn:microsoft.com/office/officeart/2018/2/layout/IconVerticalSolidList"/>
    <dgm:cxn modelId="{5C9AD089-532F-4F00-AEAD-7C569A05F920}" type="presOf" srcId="{1C555B1C-2529-4703-BA7A-DE9AB8F3B4EA}" destId="{18AB1C2E-6D1F-47DB-9FF2-963F7B0040CA}" srcOrd="0" destOrd="0" presId="urn:microsoft.com/office/officeart/2018/2/layout/IconVerticalSolidList"/>
    <dgm:cxn modelId="{4D0EB18F-6CA2-41F1-83A8-685836F481C2}" srcId="{1C555B1C-2529-4703-BA7A-DE9AB8F3B4EA}" destId="{091FA51E-D7F3-4C7D-A3B1-F92048356CFC}" srcOrd="1" destOrd="0" parTransId="{F9E4FAD4-AF10-4E4B-B1C8-92309534B335}" sibTransId="{FEA99CF9-37B5-4EF0-85EB-C352E272F2A5}"/>
    <dgm:cxn modelId="{1A5A7099-D0F5-428A-AD4A-EEB327F201AD}" srcId="{1C555B1C-2529-4703-BA7A-DE9AB8F3B4EA}" destId="{0039CB8E-6E5F-476E-94C4-9F8A20D6D138}" srcOrd="2" destOrd="0" parTransId="{403D87DA-4978-4091-BB43-90777C165446}" sibTransId="{BE7AEC77-C448-4089-9F9C-C4BD348F3B6D}"/>
    <dgm:cxn modelId="{EEFC1CBF-9DD0-45CC-B742-6E11276CA254}" type="presOf" srcId="{CB46C688-B240-47B4-91E1-E01CE2123DFF}" destId="{52AD9167-4529-48CB-BCD1-0876A8CDAB1B}" srcOrd="0" destOrd="0" presId="urn:microsoft.com/office/officeart/2018/2/layout/IconVerticalSolidList"/>
    <dgm:cxn modelId="{B6A74EDC-1BAA-47EE-9D61-FDB62709D685}" srcId="{1C555B1C-2529-4703-BA7A-DE9AB8F3B4EA}" destId="{CB46C688-B240-47B4-91E1-E01CE2123DFF}" srcOrd="4" destOrd="0" parTransId="{14FEA3A4-7E21-4597-BE6E-E55604A79369}" sibTransId="{9ADBB0F9-21BC-458E-82B8-E308661312DD}"/>
    <dgm:cxn modelId="{C08351E1-040A-4FA3-8978-AF5532CB3B84}" srcId="{1C555B1C-2529-4703-BA7A-DE9AB8F3B4EA}" destId="{D741E9AD-764B-4888-A6C2-38A8C3B9E4AB}" srcOrd="3" destOrd="0" parTransId="{C5377565-D7BC-4094-937E-1EEFD8FCE6B8}" sibTransId="{C0696241-E333-49EB-896C-09C9AA338292}"/>
    <dgm:cxn modelId="{780302F5-F867-4CD1-8F96-C4C83FE14FDA}" type="presOf" srcId="{D741E9AD-764B-4888-A6C2-38A8C3B9E4AB}" destId="{6527C079-B93F-48C3-A6FE-927C25D2410F}" srcOrd="0" destOrd="0" presId="urn:microsoft.com/office/officeart/2018/2/layout/IconVerticalSolidList"/>
    <dgm:cxn modelId="{1548EBF7-C65E-4FBA-96DD-86DA8DDB67E1}" type="presOf" srcId="{0039CB8E-6E5F-476E-94C4-9F8A20D6D138}" destId="{106FE9BE-90F5-44E2-822A-452EEC41D877}" srcOrd="0" destOrd="0" presId="urn:microsoft.com/office/officeart/2018/2/layout/IconVerticalSolidList"/>
    <dgm:cxn modelId="{332F7415-9A01-4BEF-8910-4F17CBFCA3FD}" type="presParOf" srcId="{18AB1C2E-6D1F-47DB-9FF2-963F7B0040CA}" destId="{3F3E251D-F0CD-40EC-A9BC-419986E7EECA}" srcOrd="0" destOrd="0" presId="urn:microsoft.com/office/officeart/2018/2/layout/IconVerticalSolidList"/>
    <dgm:cxn modelId="{D3EF4EE1-4E43-44E3-80D5-85B3BDCA1A83}" type="presParOf" srcId="{3F3E251D-F0CD-40EC-A9BC-419986E7EECA}" destId="{899F6215-9855-44EA-A10F-D90FD879B4BD}" srcOrd="0" destOrd="0" presId="urn:microsoft.com/office/officeart/2018/2/layout/IconVerticalSolidList"/>
    <dgm:cxn modelId="{00ED8BED-7540-4EB6-8C2D-070B53CF00BF}" type="presParOf" srcId="{3F3E251D-F0CD-40EC-A9BC-419986E7EECA}" destId="{E37C1C67-DE57-46B6-88AF-B07BBB8E171F}" srcOrd="1" destOrd="0" presId="urn:microsoft.com/office/officeart/2018/2/layout/IconVerticalSolidList"/>
    <dgm:cxn modelId="{AC210633-8324-43C1-A951-643360479DF8}" type="presParOf" srcId="{3F3E251D-F0CD-40EC-A9BC-419986E7EECA}" destId="{EA909E72-DC23-47FA-88C2-D60DE5FAE184}" srcOrd="2" destOrd="0" presId="urn:microsoft.com/office/officeart/2018/2/layout/IconVerticalSolidList"/>
    <dgm:cxn modelId="{4AFCEE39-4666-46F3-94CA-6F7B041CD579}" type="presParOf" srcId="{3F3E251D-F0CD-40EC-A9BC-419986E7EECA}" destId="{100DD5C5-6C06-4250-ADB9-2E2BA845E85C}" srcOrd="3" destOrd="0" presId="urn:microsoft.com/office/officeart/2018/2/layout/IconVerticalSolidList"/>
    <dgm:cxn modelId="{564989C7-9C81-488C-AAC1-A3E81AF1B161}" type="presParOf" srcId="{18AB1C2E-6D1F-47DB-9FF2-963F7B0040CA}" destId="{EEFE704E-AA82-41EA-A23A-E63C6CC700A8}" srcOrd="1" destOrd="0" presId="urn:microsoft.com/office/officeart/2018/2/layout/IconVerticalSolidList"/>
    <dgm:cxn modelId="{5A48DEF6-E3DE-440F-BC2B-148C8B61760F}" type="presParOf" srcId="{18AB1C2E-6D1F-47DB-9FF2-963F7B0040CA}" destId="{15B1AAFD-872E-4406-8E35-6C2130CDD2FB}" srcOrd="2" destOrd="0" presId="urn:microsoft.com/office/officeart/2018/2/layout/IconVerticalSolidList"/>
    <dgm:cxn modelId="{924ADE43-8B99-444C-8D9B-1CF23EC3CBE7}" type="presParOf" srcId="{15B1AAFD-872E-4406-8E35-6C2130CDD2FB}" destId="{6035A14D-4C4E-4DE3-804E-F3679466628A}" srcOrd="0" destOrd="0" presId="urn:microsoft.com/office/officeart/2018/2/layout/IconVerticalSolidList"/>
    <dgm:cxn modelId="{F32511DC-0AC9-4A82-87E6-35E2676FFFAF}" type="presParOf" srcId="{15B1AAFD-872E-4406-8E35-6C2130CDD2FB}" destId="{F6086987-EBE0-4B25-A913-5D2FD735CB40}" srcOrd="1" destOrd="0" presId="urn:microsoft.com/office/officeart/2018/2/layout/IconVerticalSolidList"/>
    <dgm:cxn modelId="{4B5F983F-FB45-480E-B911-A69877EB1CB6}" type="presParOf" srcId="{15B1AAFD-872E-4406-8E35-6C2130CDD2FB}" destId="{BA8243F8-6CA2-4197-A806-FE2A5789709D}" srcOrd="2" destOrd="0" presId="urn:microsoft.com/office/officeart/2018/2/layout/IconVerticalSolidList"/>
    <dgm:cxn modelId="{002605DA-B98A-4CA9-A1B2-58FD2A4CCAEC}" type="presParOf" srcId="{15B1AAFD-872E-4406-8E35-6C2130CDD2FB}" destId="{32D22BCA-61CD-4459-BB26-4C44C24F7975}" srcOrd="3" destOrd="0" presId="urn:microsoft.com/office/officeart/2018/2/layout/IconVerticalSolidList"/>
    <dgm:cxn modelId="{588D514C-B93C-4184-98E0-5FC51FA3E1C5}" type="presParOf" srcId="{18AB1C2E-6D1F-47DB-9FF2-963F7B0040CA}" destId="{197A2428-12D4-4DA3-BC84-5521912B0C5A}" srcOrd="3" destOrd="0" presId="urn:microsoft.com/office/officeart/2018/2/layout/IconVerticalSolidList"/>
    <dgm:cxn modelId="{EE75F5D6-C094-4ED4-BC6D-C81FB123E530}" type="presParOf" srcId="{18AB1C2E-6D1F-47DB-9FF2-963F7B0040CA}" destId="{80A52A1B-4680-49E4-A22E-14EE3F938260}" srcOrd="4" destOrd="0" presId="urn:microsoft.com/office/officeart/2018/2/layout/IconVerticalSolidList"/>
    <dgm:cxn modelId="{9C0CDD15-8D29-41E9-9D81-3E82BBDC7B42}" type="presParOf" srcId="{80A52A1B-4680-49E4-A22E-14EE3F938260}" destId="{2FD56F4B-EFDE-4067-8B4C-96AF5057091D}" srcOrd="0" destOrd="0" presId="urn:microsoft.com/office/officeart/2018/2/layout/IconVerticalSolidList"/>
    <dgm:cxn modelId="{4DE0CF4B-1947-47D2-BB06-479D4EC85943}" type="presParOf" srcId="{80A52A1B-4680-49E4-A22E-14EE3F938260}" destId="{A10F63BE-0165-41BD-8FF9-C0204AA20A7F}" srcOrd="1" destOrd="0" presId="urn:microsoft.com/office/officeart/2018/2/layout/IconVerticalSolidList"/>
    <dgm:cxn modelId="{F0687FE3-07DF-4851-93A1-8E327A9CF59D}" type="presParOf" srcId="{80A52A1B-4680-49E4-A22E-14EE3F938260}" destId="{72F2CBA6-9AB3-4567-8DC6-7F601F15FEDA}" srcOrd="2" destOrd="0" presId="urn:microsoft.com/office/officeart/2018/2/layout/IconVerticalSolidList"/>
    <dgm:cxn modelId="{4A28BD65-0077-4078-B717-58328635B778}" type="presParOf" srcId="{80A52A1B-4680-49E4-A22E-14EE3F938260}" destId="{106FE9BE-90F5-44E2-822A-452EEC41D877}" srcOrd="3" destOrd="0" presId="urn:microsoft.com/office/officeart/2018/2/layout/IconVerticalSolidList"/>
    <dgm:cxn modelId="{3B1126C2-9555-4944-AB08-85196EAD2337}" type="presParOf" srcId="{18AB1C2E-6D1F-47DB-9FF2-963F7B0040CA}" destId="{CF4389A2-2B15-4B8C-BC4C-332F4EA76742}" srcOrd="5" destOrd="0" presId="urn:microsoft.com/office/officeart/2018/2/layout/IconVerticalSolidList"/>
    <dgm:cxn modelId="{ED0FCA5A-E28E-4C1B-9217-353FC4687477}" type="presParOf" srcId="{18AB1C2E-6D1F-47DB-9FF2-963F7B0040CA}" destId="{1CE7A0E4-AE1E-47FB-88E6-0BDCB6131799}" srcOrd="6" destOrd="0" presId="urn:microsoft.com/office/officeart/2018/2/layout/IconVerticalSolidList"/>
    <dgm:cxn modelId="{0218A9B4-4514-402F-8DF9-27A97008B589}" type="presParOf" srcId="{1CE7A0E4-AE1E-47FB-88E6-0BDCB6131799}" destId="{15527770-98A1-4E47-80EA-923D9F3C2CF3}" srcOrd="0" destOrd="0" presId="urn:microsoft.com/office/officeart/2018/2/layout/IconVerticalSolidList"/>
    <dgm:cxn modelId="{33382205-F2DD-40C7-879F-C75364B3F451}" type="presParOf" srcId="{1CE7A0E4-AE1E-47FB-88E6-0BDCB6131799}" destId="{347A1BBF-7153-40A2-9CE7-844C7CD99ADE}" srcOrd="1" destOrd="0" presId="urn:microsoft.com/office/officeart/2018/2/layout/IconVerticalSolidList"/>
    <dgm:cxn modelId="{1D6061A5-A7FC-49E4-8B45-356155BE2EFD}" type="presParOf" srcId="{1CE7A0E4-AE1E-47FB-88E6-0BDCB6131799}" destId="{361C53D9-FE32-49A8-858C-FABA7F4E51F8}" srcOrd="2" destOrd="0" presId="urn:microsoft.com/office/officeart/2018/2/layout/IconVerticalSolidList"/>
    <dgm:cxn modelId="{2126D60B-3A08-49D9-93D0-8376AC8683F1}" type="presParOf" srcId="{1CE7A0E4-AE1E-47FB-88E6-0BDCB6131799}" destId="{6527C079-B93F-48C3-A6FE-927C25D2410F}" srcOrd="3" destOrd="0" presId="urn:microsoft.com/office/officeart/2018/2/layout/IconVerticalSolidList"/>
    <dgm:cxn modelId="{5CF86531-0089-46D4-BFA0-D326053427BE}" type="presParOf" srcId="{18AB1C2E-6D1F-47DB-9FF2-963F7B0040CA}" destId="{8B914F75-6288-4BEA-B81A-0BE98E3E5640}" srcOrd="7" destOrd="0" presId="urn:microsoft.com/office/officeart/2018/2/layout/IconVerticalSolidList"/>
    <dgm:cxn modelId="{EBF7F26A-5944-44B2-9CCC-ACE9F7B3122F}" type="presParOf" srcId="{18AB1C2E-6D1F-47DB-9FF2-963F7B0040CA}" destId="{78DD1C8F-45BD-4B81-AF0E-3BDB9655B46E}" srcOrd="8" destOrd="0" presId="urn:microsoft.com/office/officeart/2018/2/layout/IconVerticalSolidList"/>
    <dgm:cxn modelId="{5927E9CA-E212-4025-B509-C31E42E0E4F3}" type="presParOf" srcId="{78DD1C8F-45BD-4B81-AF0E-3BDB9655B46E}" destId="{831084BC-70BF-40AE-A6C2-AD717EDFF5C0}" srcOrd="0" destOrd="0" presId="urn:microsoft.com/office/officeart/2018/2/layout/IconVerticalSolidList"/>
    <dgm:cxn modelId="{F36955CC-BE29-47A7-BC0D-7100A14C975A}" type="presParOf" srcId="{78DD1C8F-45BD-4B81-AF0E-3BDB9655B46E}" destId="{CC0651F5-DE7A-4D4E-A90C-AD735247D3C4}" srcOrd="1" destOrd="0" presId="urn:microsoft.com/office/officeart/2018/2/layout/IconVerticalSolidList"/>
    <dgm:cxn modelId="{A9B5AC47-03B1-42B6-84E4-763A8A658C35}" type="presParOf" srcId="{78DD1C8F-45BD-4B81-AF0E-3BDB9655B46E}" destId="{A2E87B73-5371-4177-B411-89A86D31A9AE}" srcOrd="2" destOrd="0" presId="urn:microsoft.com/office/officeart/2018/2/layout/IconVerticalSolidList"/>
    <dgm:cxn modelId="{F6FBDCC4-AAC5-4168-8FE3-5802D63F6FC5}" type="presParOf" srcId="{78DD1C8F-45BD-4B81-AF0E-3BDB9655B46E}" destId="{52AD9167-4529-48CB-BCD1-0876A8CDAB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555B1C-2529-4703-BA7A-DE9AB8F3B4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46C688-B240-47B4-91E1-E01CE2123DF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0-30 inWC (0-1.08 psi)</a:t>
          </a:r>
        </a:p>
      </dgm:t>
    </dgm:pt>
    <dgm:pt modelId="{14FEA3A4-7E21-4597-BE6E-E55604A79369}" type="parTrans" cxnId="{B6A74EDC-1BAA-47EE-9D61-FDB62709D685}">
      <dgm:prSet/>
      <dgm:spPr/>
      <dgm:t>
        <a:bodyPr/>
        <a:lstStyle/>
        <a:p>
          <a:endParaRPr lang="en-US"/>
        </a:p>
      </dgm:t>
    </dgm:pt>
    <dgm:pt modelId="{9ADBB0F9-21BC-458E-82B8-E308661312DD}" type="sibTrans" cxnId="{B6A74EDC-1BAA-47EE-9D61-FDB62709D685}">
      <dgm:prSet/>
      <dgm:spPr/>
      <dgm:t>
        <a:bodyPr/>
        <a:lstStyle/>
        <a:p>
          <a:endParaRPr lang="en-US"/>
        </a:p>
      </dgm:t>
    </dgm:pt>
    <dgm:pt modelId="{4B5E8FFE-11FA-4412-AE2D-23F2F2DFF01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±3-2-3% accuracy</a:t>
          </a:r>
        </a:p>
      </dgm:t>
    </dgm:pt>
    <dgm:pt modelId="{373364CA-074A-410A-97D3-F5573FCDA772}" type="parTrans" cxnId="{04774D49-CE0A-4953-849A-71AEAA3D5D60}">
      <dgm:prSet/>
      <dgm:spPr/>
      <dgm:t>
        <a:bodyPr/>
        <a:lstStyle/>
        <a:p>
          <a:endParaRPr lang="en-US"/>
        </a:p>
      </dgm:t>
    </dgm:pt>
    <dgm:pt modelId="{487E6698-ACAE-423E-8EB3-ADC4E335E23D}" type="sibTrans" cxnId="{04774D49-CE0A-4953-849A-71AEAA3D5D60}">
      <dgm:prSet/>
      <dgm:spPr/>
      <dgm:t>
        <a:bodyPr/>
        <a:lstStyle/>
        <a:p>
          <a:endParaRPr lang="en-US"/>
        </a:p>
      </dgm:t>
    </dgm:pt>
    <dgm:pt modelId="{1927F148-B815-4BB7-BCEE-405E0C9036CA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/>
            <a:t>0-7.5 inWC: ±0.9 inWC</a:t>
          </a:r>
        </a:p>
      </dgm:t>
    </dgm:pt>
    <dgm:pt modelId="{0310F9A4-2E56-4633-8477-39012BECCAB0}" type="parTrans" cxnId="{A978D7C1-294B-4673-88AA-DD64ADCCE4B2}">
      <dgm:prSet/>
      <dgm:spPr/>
      <dgm:t>
        <a:bodyPr/>
        <a:lstStyle/>
        <a:p>
          <a:endParaRPr lang="en-US"/>
        </a:p>
      </dgm:t>
    </dgm:pt>
    <dgm:pt modelId="{009B06E9-E159-4A30-811B-BBF4F22F31E4}" type="sibTrans" cxnId="{A978D7C1-294B-4673-88AA-DD64ADCCE4B2}">
      <dgm:prSet/>
      <dgm:spPr/>
      <dgm:t>
        <a:bodyPr/>
        <a:lstStyle/>
        <a:p>
          <a:endParaRPr lang="en-US"/>
        </a:p>
      </dgm:t>
    </dgm:pt>
    <dgm:pt modelId="{85E12180-933B-40DE-A971-1A289DD0680A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/>
            <a:t>7.5-22.5 inWC: ±0.6 inWC</a:t>
          </a:r>
        </a:p>
      </dgm:t>
    </dgm:pt>
    <dgm:pt modelId="{60222C1B-4585-43E9-9E88-E33A0EFB3AA8}" type="parTrans" cxnId="{075C37FC-5A17-475E-B803-270243276799}">
      <dgm:prSet/>
      <dgm:spPr/>
      <dgm:t>
        <a:bodyPr/>
        <a:lstStyle/>
        <a:p>
          <a:endParaRPr lang="en-US"/>
        </a:p>
      </dgm:t>
    </dgm:pt>
    <dgm:pt modelId="{92D880B3-6DF9-477B-B1D0-5ECC71BB09F1}" type="sibTrans" cxnId="{075C37FC-5A17-475E-B803-270243276799}">
      <dgm:prSet/>
      <dgm:spPr/>
      <dgm:t>
        <a:bodyPr/>
        <a:lstStyle/>
        <a:p>
          <a:endParaRPr lang="en-US"/>
        </a:p>
      </dgm:t>
    </dgm:pt>
    <dgm:pt modelId="{88131D64-EB12-4372-9CA0-B4C7183EE3E6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/>
            <a:t>22.5-30 inWC: ±0.9 inWC</a:t>
          </a:r>
          <a:endParaRPr lang="en-US" sz="1100" b="0" i="0"/>
        </a:p>
      </dgm:t>
    </dgm:pt>
    <dgm:pt modelId="{146A1457-9A1F-4B5F-B2E8-D24F4E8352E9}" type="parTrans" cxnId="{80A5D195-7423-4524-B02B-5926F41BF899}">
      <dgm:prSet/>
      <dgm:spPr/>
      <dgm:t>
        <a:bodyPr/>
        <a:lstStyle/>
        <a:p>
          <a:endParaRPr lang="en-US"/>
        </a:p>
      </dgm:t>
    </dgm:pt>
    <dgm:pt modelId="{DD3C4159-7985-42F8-A532-86ADE13BE735}" type="sibTrans" cxnId="{80A5D195-7423-4524-B02B-5926F41BF899}">
      <dgm:prSet/>
      <dgm:spPr/>
      <dgm:t>
        <a:bodyPr/>
        <a:lstStyle/>
        <a:p>
          <a:endParaRPr lang="en-US"/>
        </a:p>
      </dgm:t>
    </dgm:pt>
    <dgm:pt modelId="{18AB1C2E-6D1F-47DB-9FF2-963F7B0040CA}" type="pres">
      <dgm:prSet presAssocID="{1C555B1C-2529-4703-BA7A-DE9AB8F3B4EA}" presName="root" presStyleCnt="0">
        <dgm:presLayoutVars>
          <dgm:dir/>
          <dgm:resizeHandles val="exact"/>
        </dgm:presLayoutVars>
      </dgm:prSet>
      <dgm:spPr/>
    </dgm:pt>
    <dgm:pt modelId="{78DD1C8F-45BD-4B81-AF0E-3BDB9655B46E}" type="pres">
      <dgm:prSet presAssocID="{CB46C688-B240-47B4-91E1-E01CE2123DFF}" presName="compNode" presStyleCnt="0"/>
      <dgm:spPr/>
    </dgm:pt>
    <dgm:pt modelId="{831084BC-70BF-40AE-A6C2-AD717EDFF5C0}" type="pres">
      <dgm:prSet presAssocID="{CB46C688-B240-47B4-91E1-E01CE2123DFF}" presName="bgRect" presStyleLbl="bgShp" presStyleIdx="0" presStyleCnt="2" custLinFactX="-78637" custLinFactY="-300000" custLinFactNeighborX="-100000" custLinFactNeighborY="-326219"/>
      <dgm:spPr/>
    </dgm:pt>
    <dgm:pt modelId="{CC0651F5-DE7A-4D4E-A90C-AD735247D3C4}" type="pres">
      <dgm:prSet presAssocID="{CB46C688-B240-47B4-91E1-E01CE2123DFF}" presName="iconRect" presStyleLbl="node1" presStyleIdx="0" presStyleCnt="2" custLinFactNeighborY="-920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ometer Low with solid fill"/>
        </a:ext>
      </dgm:extLst>
    </dgm:pt>
    <dgm:pt modelId="{A2E87B73-5371-4177-B411-89A86D31A9AE}" type="pres">
      <dgm:prSet presAssocID="{CB46C688-B240-47B4-91E1-E01CE2123DFF}" presName="spaceRect" presStyleCnt="0"/>
      <dgm:spPr/>
    </dgm:pt>
    <dgm:pt modelId="{52AD9167-4529-48CB-BCD1-0876A8CDAB1B}" type="pres">
      <dgm:prSet presAssocID="{CB46C688-B240-47B4-91E1-E01CE2123DFF}" presName="parTx" presStyleLbl="revTx" presStyleIdx="0" presStyleCnt="3" custLinFactNeighborX="-1618" custLinFactNeighborY="-55608">
        <dgm:presLayoutVars>
          <dgm:chMax val="0"/>
          <dgm:chPref val="0"/>
        </dgm:presLayoutVars>
      </dgm:prSet>
      <dgm:spPr/>
    </dgm:pt>
    <dgm:pt modelId="{03D85787-99A5-4722-92F4-05AC5CF64F5E}" type="pres">
      <dgm:prSet presAssocID="{9ADBB0F9-21BC-458E-82B8-E308661312DD}" presName="sibTrans" presStyleCnt="0"/>
      <dgm:spPr/>
    </dgm:pt>
    <dgm:pt modelId="{D04CE13D-6770-42E4-84D1-4F0CBF4BEE94}" type="pres">
      <dgm:prSet presAssocID="{4B5E8FFE-11FA-4412-AE2D-23F2F2DFF018}" presName="compNode" presStyleCnt="0"/>
      <dgm:spPr/>
    </dgm:pt>
    <dgm:pt modelId="{C6AA5BDE-6466-4906-9839-716D0BA507EB}" type="pres">
      <dgm:prSet presAssocID="{4B5E8FFE-11FA-4412-AE2D-23F2F2DFF018}" presName="bgRect" presStyleLbl="bgShp" presStyleIdx="1" presStyleCnt="2" custLinFactNeighborX="-179"/>
      <dgm:spPr/>
    </dgm:pt>
    <dgm:pt modelId="{B3E8634B-AA85-493C-831E-627ECB68477F}" type="pres">
      <dgm:prSet presAssocID="{4B5E8FFE-11FA-4412-AE2D-23F2F2DFF0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 with solid fill"/>
        </a:ext>
      </dgm:extLst>
    </dgm:pt>
    <dgm:pt modelId="{E45C1A65-17AF-45DD-8AFC-9523B3C569CE}" type="pres">
      <dgm:prSet presAssocID="{4B5E8FFE-11FA-4412-AE2D-23F2F2DFF018}" presName="spaceRect" presStyleCnt="0"/>
      <dgm:spPr/>
    </dgm:pt>
    <dgm:pt modelId="{A71372D3-C461-41EB-ADAF-8787B17E6162}" type="pres">
      <dgm:prSet presAssocID="{4B5E8FFE-11FA-4412-AE2D-23F2F2DFF018}" presName="parTx" presStyleLbl="revTx" presStyleIdx="1" presStyleCnt="3" custScaleX="69944" custLinFactNeighborX="-21645">
        <dgm:presLayoutVars>
          <dgm:chMax val="0"/>
          <dgm:chPref val="0"/>
        </dgm:presLayoutVars>
      </dgm:prSet>
      <dgm:spPr/>
    </dgm:pt>
    <dgm:pt modelId="{9795795A-FF96-4967-B885-0A89A55BC10A}" type="pres">
      <dgm:prSet presAssocID="{4B5E8FFE-11FA-4412-AE2D-23F2F2DFF018}" presName="desTx" presStyleLbl="revTx" presStyleIdx="2" presStyleCnt="3" custScaleX="149126" custLinFactNeighborX="53793">
        <dgm:presLayoutVars/>
      </dgm:prSet>
      <dgm:spPr/>
    </dgm:pt>
  </dgm:ptLst>
  <dgm:cxnLst>
    <dgm:cxn modelId="{04774D49-CE0A-4953-849A-71AEAA3D5D60}" srcId="{1C555B1C-2529-4703-BA7A-DE9AB8F3B4EA}" destId="{4B5E8FFE-11FA-4412-AE2D-23F2F2DFF018}" srcOrd="1" destOrd="0" parTransId="{373364CA-074A-410A-97D3-F5573FCDA772}" sibTransId="{487E6698-ACAE-423E-8EB3-ADC4E335E23D}"/>
    <dgm:cxn modelId="{0DC20189-0A78-4A55-A75D-73EE67A93DAB}" type="presOf" srcId="{85E12180-933B-40DE-A971-1A289DD0680A}" destId="{9795795A-FF96-4967-B885-0A89A55BC10A}" srcOrd="0" destOrd="1" presId="urn:microsoft.com/office/officeart/2018/2/layout/IconVerticalSolidList"/>
    <dgm:cxn modelId="{5C9AD089-532F-4F00-AEAD-7C569A05F920}" type="presOf" srcId="{1C555B1C-2529-4703-BA7A-DE9AB8F3B4EA}" destId="{18AB1C2E-6D1F-47DB-9FF2-963F7B0040CA}" srcOrd="0" destOrd="0" presId="urn:microsoft.com/office/officeart/2018/2/layout/IconVerticalSolidList"/>
    <dgm:cxn modelId="{80A5D195-7423-4524-B02B-5926F41BF899}" srcId="{4B5E8FFE-11FA-4412-AE2D-23F2F2DFF018}" destId="{88131D64-EB12-4372-9CA0-B4C7183EE3E6}" srcOrd="2" destOrd="0" parTransId="{146A1457-9A1F-4B5F-B2E8-D24F4E8352E9}" sibTransId="{DD3C4159-7985-42F8-A532-86ADE13BE735}"/>
    <dgm:cxn modelId="{6F236EA0-A343-4B95-BEB2-AB8A12063839}" type="presOf" srcId="{4B5E8FFE-11FA-4412-AE2D-23F2F2DFF018}" destId="{A71372D3-C461-41EB-ADAF-8787B17E6162}" srcOrd="0" destOrd="0" presId="urn:microsoft.com/office/officeart/2018/2/layout/IconVerticalSolidList"/>
    <dgm:cxn modelId="{1DBAB7AE-3518-4D83-9F70-5F907C278D33}" type="presOf" srcId="{1927F148-B815-4BB7-BCEE-405E0C9036CA}" destId="{9795795A-FF96-4967-B885-0A89A55BC10A}" srcOrd="0" destOrd="0" presId="urn:microsoft.com/office/officeart/2018/2/layout/IconVerticalSolidList"/>
    <dgm:cxn modelId="{EEFC1CBF-9DD0-45CC-B742-6E11276CA254}" type="presOf" srcId="{CB46C688-B240-47B4-91E1-E01CE2123DFF}" destId="{52AD9167-4529-48CB-BCD1-0876A8CDAB1B}" srcOrd="0" destOrd="0" presId="urn:microsoft.com/office/officeart/2018/2/layout/IconVerticalSolidList"/>
    <dgm:cxn modelId="{A978D7C1-294B-4673-88AA-DD64ADCCE4B2}" srcId="{4B5E8FFE-11FA-4412-AE2D-23F2F2DFF018}" destId="{1927F148-B815-4BB7-BCEE-405E0C9036CA}" srcOrd="0" destOrd="0" parTransId="{0310F9A4-2E56-4633-8477-39012BECCAB0}" sibTransId="{009B06E9-E159-4A30-811B-BBF4F22F31E4}"/>
    <dgm:cxn modelId="{B6A74EDC-1BAA-47EE-9D61-FDB62709D685}" srcId="{1C555B1C-2529-4703-BA7A-DE9AB8F3B4EA}" destId="{CB46C688-B240-47B4-91E1-E01CE2123DFF}" srcOrd="0" destOrd="0" parTransId="{14FEA3A4-7E21-4597-BE6E-E55604A79369}" sibTransId="{9ADBB0F9-21BC-458E-82B8-E308661312DD}"/>
    <dgm:cxn modelId="{0CBE3FF3-F038-434E-823E-5AF8209F6DAE}" type="presOf" srcId="{88131D64-EB12-4372-9CA0-B4C7183EE3E6}" destId="{9795795A-FF96-4967-B885-0A89A55BC10A}" srcOrd="0" destOrd="2" presId="urn:microsoft.com/office/officeart/2018/2/layout/IconVerticalSolidList"/>
    <dgm:cxn modelId="{075C37FC-5A17-475E-B803-270243276799}" srcId="{4B5E8FFE-11FA-4412-AE2D-23F2F2DFF018}" destId="{85E12180-933B-40DE-A971-1A289DD0680A}" srcOrd="1" destOrd="0" parTransId="{60222C1B-4585-43E9-9E88-E33A0EFB3AA8}" sibTransId="{92D880B3-6DF9-477B-B1D0-5ECC71BB09F1}"/>
    <dgm:cxn modelId="{EBF7F26A-5944-44B2-9CCC-ACE9F7B3122F}" type="presParOf" srcId="{18AB1C2E-6D1F-47DB-9FF2-963F7B0040CA}" destId="{78DD1C8F-45BD-4B81-AF0E-3BDB9655B46E}" srcOrd="0" destOrd="0" presId="urn:microsoft.com/office/officeart/2018/2/layout/IconVerticalSolidList"/>
    <dgm:cxn modelId="{5927E9CA-E212-4025-B509-C31E42E0E4F3}" type="presParOf" srcId="{78DD1C8F-45BD-4B81-AF0E-3BDB9655B46E}" destId="{831084BC-70BF-40AE-A6C2-AD717EDFF5C0}" srcOrd="0" destOrd="0" presId="urn:microsoft.com/office/officeart/2018/2/layout/IconVerticalSolidList"/>
    <dgm:cxn modelId="{F36955CC-BE29-47A7-BC0D-7100A14C975A}" type="presParOf" srcId="{78DD1C8F-45BD-4B81-AF0E-3BDB9655B46E}" destId="{CC0651F5-DE7A-4D4E-A90C-AD735247D3C4}" srcOrd="1" destOrd="0" presId="urn:microsoft.com/office/officeart/2018/2/layout/IconVerticalSolidList"/>
    <dgm:cxn modelId="{A9B5AC47-03B1-42B6-84E4-763A8A658C35}" type="presParOf" srcId="{78DD1C8F-45BD-4B81-AF0E-3BDB9655B46E}" destId="{A2E87B73-5371-4177-B411-89A86D31A9AE}" srcOrd="2" destOrd="0" presId="urn:microsoft.com/office/officeart/2018/2/layout/IconVerticalSolidList"/>
    <dgm:cxn modelId="{F6FBDCC4-AAC5-4168-8FE3-5802D63F6FC5}" type="presParOf" srcId="{78DD1C8F-45BD-4B81-AF0E-3BDB9655B46E}" destId="{52AD9167-4529-48CB-BCD1-0876A8CDAB1B}" srcOrd="3" destOrd="0" presId="urn:microsoft.com/office/officeart/2018/2/layout/IconVerticalSolidList"/>
    <dgm:cxn modelId="{2D02416C-79F0-4D70-8773-2632EC275A4A}" type="presParOf" srcId="{18AB1C2E-6D1F-47DB-9FF2-963F7B0040CA}" destId="{03D85787-99A5-4722-92F4-05AC5CF64F5E}" srcOrd="1" destOrd="0" presId="urn:microsoft.com/office/officeart/2018/2/layout/IconVerticalSolidList"/>
    <dgm:cxn modelId="{E663C69F-1DBB-4B3D-87F8-1C82764D432C}" type="presParOf" srcId="{18AB1C2E-6D1F-47DB-9FF2-963F7B0040CA}" destId="{D04CE13D-6770-42E4-84D1-4F0CBF4BEE94}" srcOrd="2" destOrd="0" presId="urn:microsoft.com/office/officeart/2018/2/layout/IconVerticalSolidList"/>
    <dgm:cxn modelId="{0492AC36-CFED-43E8-B2D0-0320E22FD3C1}" type="presParOf" srcId="{D04CE13D-6770-42E4-84D1-4F0CBF4BEE94}" destId="{C6AA5BDE-6466-4906-9839-716D0BA507EB}" srcOrd="0" destOrd="0" presId="urn:microsoft.com/office/officeart/2018/2/layout/IconVerticalSolidList"/>
    <dgm:cxn modelId="{A188F809-3CFD-4BED-8046-220E2F498AAE}" type="presParOf" srcId="{D04CE13D-6770-42E4-84D1-4F0CBF4BEE94}" destId="{B3E8634B-AA85-493C-831E-627ECB68477F}" srcOrd="1" destOrd="0" presId="urn:microsoft.com/office/officeart/2018/2/layout/IconVerticalSolidList"/>
    <dgm:cxn modelId="{286F20A1-F982-4BF8-B611-EA5242A30996}" type="presParOf" srcId="{D04CE13D-6770-42E4-84D1-4F0CBF4BEE94}" destId="{E45C1A65-17AF-45DD-8AFC-9523B3C569CE}" srcOrd="2" destOrd="0" presId="urn:microsoft.com/office/officeart/2018/2/layout/IconVerticalSolidList"/>
    <dgm:cxn modelId="{2AB503FF-A4DE-433C-9D78-2D1928539DC2}" type="presParOf" srcId="{D04CE13D-6770-42E4-84D1-4F0CBF4BEE94}" destId="{A71372D3-C461-41EB-ADAF-8787B17E6162}" srcOrd="3" destOrd="0" presId="urn:microsoft.com/office/officeart/2018/2/layout/IconVerticalSolidList"/>
    <dgm:cxn modelId="{852E08D8-428D-4605-AA2A-F842B8F8C1C3}" type="presParOf" srcId="{D04CE13D-6770-42E4-84D1-4F0CBF4BEE94}" destId="{9795795A-FF96-4967-B885-0A89A55BC10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C555B1C-2529-4703-BA7A-DE9AB8F3B4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46C688-B240-47B4-91E1-E01CE2123DF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Chemistry lab scale to measure storage system mass</a:t>
          </a:r>
        </a:p>
      </dgm:t>
    </dgm:pt>
    <dgm:pt modelId="{14FEA3A4-7E21-4597-BE6E-E55604A79369}" type="parTrans" cxnId="{B6A74EDC-1BAA-47EE-9D61-FDB62709D685}">
      <dgm:prSet/>
      <dgm:spPr/>
      <dgm:t>
        <a:bodyPr/>
        <a:lstStyle/>
        <a:p>
          <a:endParaRPr lang="en-US"/>
        </a:p>
      </dgm:t>
    </dgm:pt>
    <dgm:pt modelId="{9ADBB0F9-21BC-458E-82B8-E308661312DD}" type="sibTrans" cxnId="{B6A74EDC-1BAA-47EE-9D61-FDB62709D685}">
      <dgm:prSet/>
      <dgm:spPr/>
      <dgm:t>
        <a:bodyPr/>
        <a:lstStyle/>
        <a:p>
          <a:endParaRPr lang="en-US"/>
        </a:p>
      </dgm:t>
    </dgm:pt>
    <dgm:pt modelId="{4B5E8FFE-11FA-4412-AE2D-23F2F2DFF01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±0.0005 accuracy</a:t>
          </a:r>
        </a:p>
      </dgm:t>
    </dgm:pt>
    <dgm:pt modelId="{373364CA-074A-410A-97D3-F5573FCDA772}" type="parTrans" cxnId="{04774D49-CE0A-4953-849A-71AEAA3D5D60}">
      <dgm:prSet/>
      <dgm:spPr/>
      <dgm:t>
        <a:bodyPr/>
        <a:lstStyle/>
        <a:p>
          <a:endParaRPr lang="en-US"/>
        </a:p>
      </dgm:t>
    </dgm:pt>
    <dgm:pt modelId="{487E6698-ACAE-423E-8EB3-ADC4E335E23D}" type="sibTrans" cxnId="{04774D49-CE0A-4953-849A-71AEAA3D5D60}">
      <dgm:prSet/>
      <dgm:spPr/>
      <dgm:t>
        <a:bodyPr/>
        <a:lstStyle/>
        <a:p>
          <a:endParaRPr lang="en-US"/>
        </a:p>
      </dgm:t>
    </dgm:pt>
    <dgm:pt modelId="{18AB1C2E-6D1F-47DB-9FF2-963F7B0040CA}" type="pres">
      <dgm:prSet presAssocID="{1C555B1C-2529-4703-BA7A-DE9AB8F3B4EA}" presName="root" presStyleCnt="0">
        <dgm:presLayoutVars>
          <dgm:dir/>
          <dgm:resizeHandles val="exact"/>
        </dgm:presLayoutVars>
      </dgm:prSet>
      <dgm:spPr/>
    </dgm:pt>
    <dgm:pt modelId="{78DD1C8F-45BD-4B81-AF0E-3BDB9655B46E}" type="pres">
      <dgm:prSet presAssocID="{CB46C688-B240-47B4-91E1-E01CE2123DFF}" presName="compNode" presStyleCnt="0"/>
      <dgm:spPr/>
    </dgm:pt>
    <dgm:pt modelId="{831084BC-70BF-40AE-A6C2-AD717EDFF5C0}" type="pres">
      <dgm:prSet presAssocID="{CB46C688-B240-47B4-91E1-E01CE2123DFF}" presName="bgRect" presStyleLbl="bgShp" presStyleIdx="0" presStyleCnt="2" custLinFactX="-78637" custLinFactY="-300000" custLinFactNeighborX="-100000" custLinFactNeighborY="-326219"/>
      <dgm:spPr/>
    </dgm:pt>
    <dgm:pt modelId="{CC0651F5-DE7A-4D4E-A90C-AD735247D3C4}" type="pres">
      <dgm:prSet presAssocID="{CB46C688-B240-47B4-91E1-E01CE2123DFF}" presName="iconRect" presStyleLbl="node1" presStyleIdx="0" presStyleCnt="2" custLinFactNeighborY="-920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 with solid fill"/>
        </a:ext>
      </dgm:extLst>
    </dgm:pt>
    <dgm:pt modelId="{A2E87B73-5371-4177-B411-89A86D31A9AE}" type="pres">
      <dgm:prSet presAssocID="{CB46C688-B240-47B4-91E1-E01CE2123DFF}" presName="spaceRect" presStyleCnt="0"/>
      <dgm:spPr/>
    </dgm:pt>
    <dgm:pt modelId="{52AD9167-4529-48CB-BCD1-0876A8CDAB1B}" type="pres">
      <dgm:prSet presAssocID="{CB46C688-B240-47B4-91E1-E01CE2123DFF}" presName="parTx" presStyleLbl="revTx" presStyleIdx="0" presStyleCnt="2" custLinFactNeighborX="-1618" custLinFactNeighborY="-55608">
        <dgm:presLayoutVars>
          <dgm:chMax val="0"/>
          <dgm:chPref val="0"/>
        </dgm:presLayoutVars>
      </dgm:prSet>
      <dgm:spPr/>
    </dgm:pt>
    <dgm:pt modelId="{03D85787-99A5-4722-92F4-05AC5CF64F5E}" type="pres">
      <dgm:prSet presAssocID="{9ADBB0F9-21BC-458E-82B8-E308661312DD}" presName="sibTrans" presStyleCnt="0"/>
      <dgm:spPr/>
    </dgm:pt>
    <dgm:pt modelId="{D04CE13D-6770-42E4-84D1-4F0CBF4BEE94}" type="pres">
      <dgm:prSet presAssocID="{4B5E8FFE-11FA-4412-AE2D-23F2F2DFF018}" presName="compNode" presStyleCnt="0"/>
      <dgm:spPr/>
    </dgm:pt>
    <dgm:pt modelId="{C6AA5BDE-6466-4906-9839-716D0BA507EB}" type="pres">
      <dgm:prSet presAssocID="{4B5E8FFE-11FA-4412-AE2D-23F2F2DFF018}" presName="bgRect" presStyleLbl="bgShp" presStyleIdx="1" presStyleCnt="2" custLinFactNeighborX="-179"/>
      <dgm:spPr/>
    </dgm:pt>
    <dgm:pt modelId="{B3E8634B-AA85-493C-831E-627ECB68477F}" type="pres">
      <dgm:prSet presAssocID="{4B5E8FFE-11FA-4412-AE2D-23F2F2DFF0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 with solid fill"/>
        </a:ext>
      </dgm:extLst>
    </dgm:pt>
    <dgm:pt modelId="{E45C1A65-17AF-45DD-8AFC-9523B3C569CE}" type="pres">
      <dgm:prSet presAssocID="{4B5E8FFE-11FA-4412-AE2D-23F2F2DFF018}" presName="spaceRect" presStyleCnt="0"/>
      <dgm:spPr/>
    </dgm:pt>
    <dgm:pt modelId="{A71372D3-C461-41EB-ADAF-8787B17E6162}" type="pres">
      <dgm:prSet presAssocID="{4B5E8FFE-11FA-4412-AE2D-23F2F2DFF018}" presName="parTx" presStyleLbl="revTx" presStyleIdx="1" presStyleCnt="2" custScaleX="79605" custLinFactNeighborX="-11715">
        <dgm:presLayoutVars>
          <dgm:chMax val="0"/>
          <dgm:chPref val="0"/>
        </dgm:presLayoutVars>
      </dgm:prSet>
      <dgm:spPr/>
    </dgm:pt>
  </dgm:ptLst>
  <dgm:cxnLst>
    <dgm:cxn modelId="{04774D49-CE0A-4953-849A-71AEAA3D5D60}" srcId="{1C555B1C-2529-4703-BA7A-DE9AB8F3B4EA}" destId="{4B5E8FFE-11FA-4412-AE2D-23F2F2DFF018}" srcOrd="1" destOrd="0" parTransId="{373364CA-074A-410A-97D3-F5573FCDA772}" sibTransId="{487E6698-ACAE-423E-8EB3-ADC4E335E23D}"/>
    <dgm:cxn modelId="{5C9AD089-532F-4F00-AEAD-7C569A05F920}" type="presOf" srcId="{1C555B1C-2529-4703-BA7A-DE9AB8F3B4EA}" destId="{18AB1C2E-6D1F-47DB-9FF2-963F7B0040CA}" srcOrd="0" destOrd="0" presId="urn:microsoft.com/office/officeart/2018/2/layout/IconVerticalSolidList"/>
    <dgm:cxn modelId="{6F236EA0-A343-4B95-BEB2-AB8A12063839}" type="presOf" srcId="{4B5E8FFE-11FA-4412-AE2D-23F2F2DFF018}" destId="{A71372D3-C461-41EB-ADAF-8787B17E6162}" srcOrd="0" destOrd="0" presId="urn:microsoft.com/office/officeart/2018/2/layout/IconVerticalSolidList"/>
    <dgm:cxn modelId="{EEFC1CBF-9DD0-45CC-B742-6E11276CA254}" type="presOf" srcId="{CB46C688-B240-47B4-91E1-E01CE2123DFF}" destId="{52AD9167-4529-48CB-BCD1-0876A8CDAB1B}" srcOrd="0" destOrd="0" presId="urn:microsoft.com/office/officeart/2018/2/layout/IconVerticalSolidList"/>
    <dgm:cxn modelId="{B6A74EDC-1BAA-47EE-9D61-FDB62709D685}" srcId="{1C555B1C-2529-4703-BA7A-DE9AB8F3B4EA}" destId="{CB46C688-B240-47B4-91E1-E01CE2123DFF}" srcOrd="0" destOrd="0" parTransId="{14FEA3A4-7E21-4597-BE6E-E55604A79369}" sibTransId="{9ADBB0F9-21BC-458E-82B8-E308661312DD}"/>
    <dgm:cxn modelId="{EBF7F26A-5944-44B2-9CCC-ACE9F7B3122F}" type="presParOf" srcId="{18AB1C2E-6D1F-47DB-9FF2-963F7B0040CA}" destId="{78DD1C8F-45BD-4B81-AF0E-3BDB9655B46E}" srcOrd="0" destOrd="0" presId="urn:microsoft.com/office/officeart/2018/2/layout/IconVerticalSolidList"/>
    <dgm:cxn modelId="{5927E9CA-E212-4025-B509-C31E42E0E4F3}" type="presParOf" srcId="{78DD1C8F-45BD-4B81-AF0E-3BDB9655B46E}" destId="{831084BC-70BF-40AE-A6C2-AD717EDFF5C0}" srcOrd="0" destOrd="0" presId="urn:microsoft.com/office/officeart/2018/2/layout/IconVerticalSolidList"/>
    <dgm:cxn modelId="{F36955CC-BE29-47A7-BC0D-7100A14C975A}" type="presParOf" srcId="{78DD1C8F-45BD-4B81-AF0E-3BDB9655B46E}" destId="{CC0651F5-DE7A-4D4E-A90C-AD735247D3C4}" srcOrd="1" destOrd="0" presId="urn:microsoft.com/office/officeart/2018/2/layout/IconVerticalSolidList"/>
    <dgm:cxn modelId="{A9B5AC47-03B1-42B6-84E4-763A8A658C35}" type="presParOf" srcId="{78DD1C8F-45BD-4B81-AF0E-3BDB9655B46E}" destId="{A2E87B73-5371-4177-B411-89A86D31A9AE}" srcOrd="2" destOrd="0" presId="urn:microsoft.com/office/officeart/2018/2/layout/IconVerticalSolidList"/>
    <dgm:cxn modelId="{F6FBDCC4-AAC5-4168-8FE3-5802D63F6FC5}" type="presParOf" srcId="{78DD1C8F-45BD-4B81-AF0E-3BDB9655B46E}" destId="{52AD9167-4529-48CB-BCD1-0876A8CDAB1B}" srcOrd="3" destOrd="0" presId="urn:microsoft.com/office/officeart/2018/2/layout/IconVerticalSolidList"/>
    <dgm:cxn modelId="{2D02416C-79F0-4D70-8773-2632EC275A4A}" type="presParOf" srcId="{18AB1C2E-6D1F-47DB-9FF2-963F7B0040CA}" destId="{03D85787-99A5-4722-92F4-05AC5CF64F5E}" srcOrd="1" destOrd="0" presId="urn:microsoft.com/office/officeart/2018/2/layout/IconVerticalSolidList"/>
    <dgm:cxn modelId="{E663C69F-1DBB-4B3D-87F8-1C82764D432C}" type="presParOf" srcId="{18AB1C2E-6D1F-47DB-9FF2-963F7B0040CA}" destId="{D04CE13D-6770-42E4-84D1-4F0CBF4BEE94}" srcOrd="2" destOrd="0" presId="urn:microsoft.com/office/officeart/2018/2/layout/IconVerticalSolidList"/>
    <dgm:cxn modelId="{0492AC36-CFED-43E8-B2D0-0320E22FD3C1}" type="presParOf" srcId="{D04CE13D-6770-42E4-84D1-4F0CBF4BEE94}" destId="{C6AA5BDE-6466-4906-9839-716D0BA507EB}" srcOrd="0" destOrd="0" presId="urn:microsoft.com/office/officeart/2018/2/layout/IconVerticalSolidList"/>
    <dgm:cxn modelId="{A188F809-3CFD-4BED-8046-220E2F498AAE}" type="presParOf" srcId="{D04CE13D-6770-42E4-84D1-4F0CBF4BEE94}" destId="{B3E8634B-AA85-493C-831E-627ECB68477F}" srcOrd="1" destOrd="0" presId="urn:microsoft.com/office/officeart/2018/2/layout/IconVerticalSolidList"/>
    <dgm:cxn modelId="{286F20A1-F982-4BF8-B611-EA5242A30996}" type="presParOf" srcId="{D04CE13D-6770-42E4-84D1-4F0CBF4BEE94}" destId="{E45C1A65-17AF-45DD-8AFC-9523B3C569CE}" srcOrd="2" destOrd="0" presId="urn:microsoft.com/office/officeart/2018/2/layout/IconVerticalSolidList"/>
    <dgm:cxn modelId="{2AB503FF-A4DE-433C-9D78-2D1928539DC2}" type="presParOf" srcId="{D04CE13D-6770-42E4-84D1-4F0CBF4BEE94}" destId="{A71372D3-C461-41EB-ADAF-8787B17E61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8B76C38-5028-4A1F-992F-FE40F26DEFE6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5CD67E2-44E0-4F25-B778-4D5D7E05EB12}" type="pres">
      <dgm:prSet presAssocID="{08B76C38-5028-4A1F-992F-FE40F26DEFE6}" presName="Name0" presStyleCnt="0">
        <dgm:presLayoutVars>
          <dgm:resizeHandles/>
        </dgm:presLayoutVars>
      </dgm:prSet>
      <dgm:spPr/>
    </dgm:pt>
  </dgm:ptLst>
  <dgm:cxnLst>
    <dgm:cxn modelId="{71ECCD9B-0A4F-4F78-A6CF-F8A3B41EEE56}" type="presOf" srcId="{08B76C38-5028-4A1F-992F-FE40F26DEFE6}" destId="{75CD67E2-44E0-4F25-B778-4D5D7E05EB12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B2F94DE-A090-465A-ABDE-A1DBDECF676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41BD09-93D1-4B13-A866-0D217A5DDC74}">
      <dgm:prSet phldrT="[Text]"/>
      <dgm:spPr/>
      <dgm:t>
        <a:bodyPr/>
        <a:lstStyle/>
        <a:p>
          <a:r>
            <a:rPr lang="en-US"/>
            <a:t>Methane Resource</a:t>
          </a:r>
        </a:p>
      </dgm:t>
    </dgm:pt>
    <dgm:pt modelId="{5949EF02-BF89-4112-AD0A-6AB7E3DFC4CD}" type="parTrans" cxnId="{5926C1A5-3F47-4CFA-A572-EAB0FF0BB240}">
      <dgm:prSet/>
      <dgm:spPr/>
      <dgm:t>
        <a:bodyPr/>
        <a:lstStyle/>
        <a:p>
          <a:endParaRPr lang="en-US"/>
        </a:p>
      </dgm:t>
    </dgm:pt>
    <dgm:pt modelId="{16A28120-7006-45D6-BB4A-1F88C7F7B1DA}" type="sibTrans" cxnId="{5926C1A5-3F47-4CFA-A572-EAB0FF0BB240}">
      <dgm:prSet/>
      <dgm:spPr/>
      <dgm:t>
        <a:bodyPr/>
        <a:lstStyle/>
        <a:p>
          <a:endParaRPr lang="en-US"/>
        </a:p>
      </dgm:t>
    </dgm:pt>
    <dgm:pt modelId="{EE7246F3-1306-4EA4-A045-68B45E52978A}">
      <dgm:prSet phldrT="[Text]"/>
      <dgm:spPr/>
      <dgm:t>
        <a:bodyPr/>
        <a:lstStyle/>
        <a:p>
          <a:r>
            <a:rPr lang="en-US"/>
            <a:t>Methane is collected from a source (usually from natural gas)</a:t>
          </a:r>
        </a:p>
      </dgm:t>
    </dgm:pt>
    <dgm:pt modelId="{545853F9-4948-4DA8-9ED3-744CF47D4EE4}" type="parTrans" cxnId="{3C9196B1-1CD7-4F05-A9AC-159E61E87438}">
      <dgm:prSet/>
      <dgm:spPr/>
      <dgm:t>
        <a:bodyPr/>
        <a:lstStyle/>
        <a:p>
          <a:endParaRPr lang="en-US"/>
        </a:p>
      </dgm:t>
    </dgm:pt>
    <dgm:pt modelId="{6BD2B1EE-B343-4FD0-BB23-2FA0EA246885}" type="sibTrans" cxnId="{3C9196B1-1CD7-4F05-A9AC-159E61E87438}">
      <dgm:prSet/>
      <dgm:spPr/>
      <dgm:t>
        <a:bodyPr/>
        <a:lstStyle/>
        <a:p>
          <a:endParaRPr lang="en-US"/>
        </a:p>
      </dgm:t>
    </dgm:pt>
    <dgm:pt modelId="{D310E76A-66B7-4FC8-8BDC-F8E2F3A06C6E}">
      <dgm:prSet phldrT="[Text]"/>
      <dgm:spPr/>
      <dgm:t>
        <a:bodyPr/>
        <a:lstStyle/>
        <a:p>
          <a:r>
            <a:rPr lang="en-US"/>
            <a:t>Steam-Methane Reforming</a:t>
          </a:r>
        </a:p>
      </dgm:t>
    </dgm:pt>
    <dgm:pt modelId="{74BBF7D0-723A-44F5-A7F4-911060A98D90}" type="parTrans" cxnId="{F19B218F-134B-43BC-91FD-2B9A84DA2902}">
      <dgm:prSet/>
      <dgm:spPr/>
      <dgm:t>
        <a:bodyPr/>
        <a:lstStyle/>
        <a:p>
          <a:endParaRPr lang="en-US"/>
        </a:p>
      </dgm:t>
    </dgm:pt>
    <dgm:pt modelId="{963317E9-01A7-43F2-9D06-FE9473E11FC0}" type="sibTrans" cxnId="{F19B218F-134B-43BC-91FD-2B9A84DA2902}">
      <dgm:prSet/>
      <dgm:spPr/>
      <dgm:t>
        <a:bodyPr/>
        <a:lstStyle/>
        <a:p>
          <a:endParaRPr lang="en-US"/>
        </a:p>
      </dgm:t>
    </dgm:pt>
    <dgm:pt modelId="{174B9CE2-B810-4CC7-B010-4111CAAE7A52}">
      <dgm:prSet phldrT="[Text]"/>
      <dgm:spPr/>
      <dgm:t>
        <a:bodyPr/>
        <a:lstStyle/>
        <a:p>
          <a:r>
            <a:rPr lang="en-US"/>
            <a:t>High temperature steam (at 700-1,000 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°C) is added to the methane gas</a:t>
          </a:r>
          <a:endParaRPr lang="en-US"/>
        </a:p>
      </dgm:t>
    </dgm:pt>
    <dgm:pt modelId="{6E1E16B8-2770-4D6E-9B0A-34373D14AC6C}" type="parTrans" cxnId="{D0C81C1E-1417-499E-869B-B20F32EC5785}">
      <dgm:prSet/>
      <dgm:spPr/>
      <dgm:t>
        <a:bodyPr/>
        <a:lstStyle/>
        <a:p>
          <a:endParaRPr lang="en-US"/>
        </a:p>
      </dgm:t>
    </dgm:pt>
    <dgm:pt modelId="{39467A36-AF31-4A89-93F2-2E85F1186987}" type="sibTrans" cxnId="{D0C81C1E-1417-499E-869B-B20F32EC5785}">
      <dgm:prSet/>
      <dgm:spPr/>
      <dgm:t>
        <a:bodyPr/>
        <a:lstStyle/>
        <a:p>
          <a:endParaRPr lang="en-US"/>
        </a:p>
      </dgm:t>
    </dgm:pt>
    <dgm:pt modelId="{85BA0210-CAC6-41CB-949F-A68DC85B8D0E}">
      <dgm:prSet phldrT="[Text]"/>
      <dgm:spPr/>
      <dgm:t>
        <a:bodyPr/>
        <a:lstStyle/>
        <a:p>
          <a:r>
            <a:rPr lang="en-US"/>
            <a:t>Hydrogen Extraction</a:t>
          </a:r>
        </a:p>
      </dgm:t>
    </dgm:pt>
    <dgm:pt modelId="{6910FF78-A699-495E-88F5-0F3AA3A17041}" type="parTrans" cxnId="{52169F35-7E5F-43B0-A61B-D7EACA7E27B5}">
      <dgm:prSet/>
      <dgm:spPr/>
      <dgm:t>
        <a:bodyPr/>
        <a:lstStyle/>
        <a:p>
          <a:endParaRPr lang="en-US"/>
        </a:p>
      </dgm:t>
    </dgm:pt>
    <dgm:pt modelId="{A087D96F-6FC2-494A-BB0C-1C24D5E51029}" type="sibTrans" cxnId="{52169F35-7E5F-43B0-A61B-D7EACA7E27B5}">
      <dgm:prSet/>
      <dgm:spPr/>
      <dgm:t>
        <a:bodyPr/>
        <a:lstStyle/>
        <a:p>
          <a:endParaRPr lang="en-US"/>
        </a:p>
      </dgm:t>
    </dgm:pt>
    <dgm:pt modelId="{79F01800-4A5A-4D09-B5CD-1B9BB604BE1A}">
      <dgm:prSet phldrT="[Text]"/>
      <dgm:spPr/>
      <dgm:t>
        <a:bodyPr/>
        <a:lstStyle/>
        <a:p>
          <a:r>
            <a:rPr lang="en-US"/>
            <a:t>Hydrogen gas is extracted from the steam-methane mix from an added catalyst</a:t>
          </a:r>
        </a:p>
      </dgm:t>
    </dgm:pt>
    <dgm:pt modelId="{51800684-1142-40CE-B9D4-54861FB99ABF}" type="parTrans" cxnId="{F6378B9C-B387-42A5-99D3-7E60D7CA6612}">
      <dgm:prSet/>
      <dgm:spPr/>
      <dgm:t>
        <a:bodyPr/>
        <a:lstStyle/>
        <a:p>
          <a:endParaRPr lang="en-US"/>
        </a:p>
      </dgm:t>
    </dgm:pt>
    <dgm:pt modelId="{0C70F278-0BF6-4F58-9FB1-DDAEDE2C85B5}" type="sibTrans" cxnId="{F6378B9C-B387-42A5-99D3-7E60D7CA6612}">
      <dgm:prSet/>
      <dgm:spPr/>
      <dgm:t>
        <a:bodyPr/>
        <a:lstStyle/>
        <a:p>
          <a:endParaRPr lang="en-US"/>
        </a:p>
      </dgm:t>
    </dgm:pt>
    <dgm:pt modelId="{C49113E6-561D-46C8-A22A-0D8B75298382}" type="pres">
      <dgm:prSet presAssocID="{BB2F94DE-A090-465A-ABDE-A1DBDECF676C}" presName="rootnode" presStyleCnt="0">
        <dgm:presLayoutVars>
          <dgm:chMax/>
          <dgm:chPref/>
          <dgm:dir/>
          <dgm:animLvl val="lvl"/>
        </dgm:presLayoutVars>
      </dgm:prSet>
      <dgm:spPr/>
    </dgm:pt>
    <dgm:pt modelId="{F6D164C5-93BF-483F-9BBB-A86BE64DFC41}" type="pres">
      <dgm:prSet presAssocID="{9141BD09-93D1-4B13-A866-0D217A5DDC74}" presName="composite" presStyleCnt="0"/>
      <dgm:spPr/>
    </dgm:pt>
    <dgm:pt modelId="{60F8381B-71BE-4730-A306-58CBC07F7596}" type="pres">
      <dgm:prSet presAssocID="{9141BD09-93D1-4B13-A866-0D217A5DDC74}" presName="bentUpArrow1" presStyleLbl="alignImgPlace1" presStyleIdx="0" presStyleCnt="2"/>
      <dgm:spPr/>
    </dgm:pt>
    <dgm:pt modelId="{AD9F75BD-7780-4FE6-982E-B8CADB24C047}" type="pres">
      <dgm:prSet presAssocID="{9141BD09-93D1-4B13-A866-0D217A5DDC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02C2DFB-6407-4D45-B444-E1994744D7C0}" type="pres">
      <dgm:prSet presAssocID="{9141BD09-93D1-4B13-A866-0D217A5DDC74}" presName="ChildText" presStyleLbl="revTx" presStyleIdx="0" presStyleCnt="3" custScaleX="189636" custLinFactNeighborX="44229" custLinFactNeighborY="-1800">
        <dgm:presLayoutVars>
          <dgm:chMax val="0"/>
          <dgm:chPref val="0"/>
          <dgm:bulletEnabled val="1"/>
        </dgm:presLayoutVars>
      </dgm:prSet>
      <dgm:spPr/>
    </dgm:pt>
    <dgm:pt modelId="{8D13E55B-9911-4CAE-AF18-89680289752B}" type="pres">
      <dgm:prSet presAssocID="{16A28120-7006-45D6-BB4A-1F88C7F7B1DA}" presName="sibTrans" presStyleCnt="0"/>
      <dgm:spPr/>
    </dgm:pt>
    <dgm:pt modelId="{EAF5ED17-1465-4E69-AEE7-3D006BED6168}" type="pres">
      <dgm:prSet presAssocID="{D310E76A-66B7-4FC8-8BDC-F8E2F3A06C6E}" presName="composite" presStyleCnt="0"/>
      <dgm:spPr/>
    </dgm:pt>
    <dgm:pt modelId="{2C925EBC-6FB6-41EE-8C7B-F07F537826FC}" type="pres">
      <dgm:prSet presAssocID="{D310E76A-66B7-4FC8-8BDC-F8E2F3A06C6E}" presName="bentUpArrow1" presStyleLbl="alignImgPlace1" presStyleIdx="1" presStyleCnt="2"/>
      <dgm:spPr/>
    </dgm:pt>
    <dgm:pt modelId="{C2E09CBA-DFCC-4C30-8D21-4641BC74D761}" type="pres">
      <dgm:prSet presAssocID="{D310E76A-66B7-4FC8-8BDC-F8E2F3A06C6E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30D49FE-B8C6-4911-9E17-EEF53EAC4697}" type="pres">
      <dgm:prSet presAssocID="{D310E76A-66B7-4FC8-8BDC-F8E2F3A06C6E}" presName="ChildText" presStyleLbl="revTx" presStyleIdx="1" presStyleCnt="3" custScaleX="166545" custLinFactNeighborX="47863">
        <dgm:presLayoutVars>
          <dgm:chMax val="0"/>
          <dgm:chPref val="0"/>
          <dgm:bulletEnabled val="1"/>
        </dgm:presLayoutVars>
      </dgm:prSet>
      <dgm:spPr/>
    </dgm:pt>
    <dgm:pt modelId="{56ED3395-A769-4A98-8122-B2FC1AF2A0C2}" type="pres">
      <dgm:prSet presAssocID="{963317E9-01A7-43F2-9D06-FE9473E11FC0}" presName="sibTrans" presStyleCnt="0"/>
      <dgm:spPr/>
    </dgm:pt>
    <dgm:pt modelId="{D7D06902-840A-4480-BE47-E07E1331B83D}" type="pres">
      <dgm:prSet presAssocID="{85BA0210-CAC6-41CB-949F-A68DC85B8D0E}" presName="composite" presStyleCnt="0"/>
      <dgm:spPr/>
    </dgm:pt>
    <dgm:pt modelId="{B0BA0CC0-BB9B-45FB-AE4A-4F40D1ECAF0E}" type="pres">
      <dgm:prSet presAssocID="{85BA0210-CAC6-41CB-949F-A68DC85B8D0E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D4D21215-840D-41A2-981B-F82CE7FABF25}" type="pres">
      <dgm:prSet presAssocID="{85BA0210-CAC6-41CB-949F-A68DC85B8D0E}" presName="FinalChildText" presStyleLbl="revTx" presStyleIdx="2" presStyleCnt="3" custScaleX="199046" custLinFactNeighborX="51754" custLinFactNeighborY="3502">
        <dgm:presLayoutVars>
          <dgm:chMax val="0"/>
          <dgm:chPref val="0"/>
          <dgm:bulletEnabled val="1"/>
        </dgm:presLayoutVars>
      </dgm:prSet>
      <dgm:spPr/>
    </dgm:pt>
  </dgm:ptLst>
  <dgm:cxnLst>
    <dgm:cxn modelId="{3CD10515-4E7A-419D-B81F-B9F2999E34E2}" type="presOf" srcId="{D310E76A-66B7-4FC8-8BDC-F8E2F3A06C6E}" destId="{C2E09CBA-DFCC-4C30-8D21-4641BC74D761}" srcOrd="0" destOrd="0" presId="urn:microsoft.com/office/officeart/2005/8/layout/StepDownProcess"/>
    <dgm:cxn modelId="{D0C81C1E-1417-499E-869B-B20F32EC5785}" srcId="{D310E76A-66B7-4FC8-8BDC-F8E2F3A06C6E}" destId="{174B9CE2-B810-4CC7-B010-4111CAAE7A52}" srcOrd="0" destOrd="0" parTransId="{6E1E16B8-2770-4D6E-9B0A-34373D14AC6C}" sibTransId="{39467A36-AF31-4A89-93F2-2E85F1186987}"/>
    <dgm:cxn modelId="{52169F35-7E5F-43B0-A61B-D7EACA7E27B5}" srcId="{BB2F94DE-A090-465A-ABDE-A1DBDECF676C}" destId="{85BA0210-CAC6-41CB-949F-A68DC85B8D0E}" srcOrd="2" destOrd="0" parTransId="{6910FF78-A699-495E-88F5-0F3AA3A17041}" sibTransId="{A087D96F-6FC2-494A-BB0C-1C24D5E51029}"/>
    <dgm:cxn modelId="{29B23650-8CB1-4153-9E21-B5C630C3E919}" type="presOf" srcId="{BB2F94DE-A090-465A-ABDE-A1DBDECF676C}" destId="{C49113E6-561D-46C8-A22A-0D8B75298382}" srcOrd="0" destOrd="0" presId="urn:microsoft.com/office/officeart/2005/8/layout/StepDownProcess"/>
    <dgm:cxn modelId="{8C480357-8F17-4E96-8A46-0DBBCB72640B}" type="presOf" srcId="{79F01800-4A5A-4D09-B5CD-1B9BB604BE1A}" destId="{D4D21215-840D-41A2-981B-F82CE7FABF25}" srcOrd="0" destOrd="0" presId="urn:microsoft.com/office/officeart/2005/8/layout/StepDownProcess"/>
    <dgm:cxn modelId="{91D4D27C-9ADD-47F8-AB07-7FF4A37DC3BD}" type="presOf" srcId="{9141BD09-93D1-4B13-A866-0D217A5DDC74}" destId="{AD9F75BD-7780-4FE6-982E-B8CADB24C047}" srcOrd="0" destOrd="0" presId="urn:microsoft.com/office/officeart/2005/8/layout/StepDownProcess"/>
    <dgm:cxn modelId="{F19B218F-134B-43BC-91FD-2B9A84DA2902}" srcId="{BB2F94DE-A090-465A-ABDE-A1DBDECF676C}" destId="{D310E76A-66B7-4FC8-8BDC-F8E2F3A06C6E}" srcOrd="1" destOrd="0" parTransId="{74BBF7D0-723A-44F5-A7F4-911060A98D90}" sibTransId="{963317E9-01A7-43F2-9D06-FE9473E11FC0}"/>
    <dgm:cxn modelId="{F6378B9C-B387-42A5-99D3-7E60D7CA6612}" srcId="{85BA0210-CAC6-41CB-949F-A68DC85B8D0E}" destId="{79F01800-4A5A-4D09-B5CD-1B9BB604BE1A}" srcOrd="0" destOrd="0" parTransId="{51800684-1142-40CE-B9D4-54861FB99ABF}" sibTransId="{0C70F278-0BF6-4F58-9FB1-DDAEDE2C85B5}"/>
    <dgm:cxn modelId="{55EC8D9C-4AB8-462C-B0C4-B0FE50ABB2AB}" type="presOf" srcId="{EE7246F3-1306-4EA4-A045-68B45E52978A}" destId="{702C2DFB-6407-4D45-B444-E1994744D7C0}" srcOrd="0" destOrd="0" presId="urn:microsoft.com/office/officeart/2005/8/layout/StepDownProcess"/>
    <dgm:cxn modelId="{5926C1A5-3F47-4CFA-A572-EAB0FF0BB240}" srcId="{BB2F94DE-A090-465A-ABDE-A1DBDECF676C}" destId="{9141BD09-93D1-4B13-A866-0D217A5DDC74}" srcOrd="0" destOrd="0" parTransId="{5949EF02-BF89-4112-AD0A-6AB7E3DFC4CD}" sibTransId="{16A28120-7006-45D6-BB4A-1F88C7F7B1DA}"/>
    <dgm:cxn modelId="{3C9196B1-1CD7-4F05-A9AC-159E61E87438}" srcId="{9141BD09-93D1-4B13-A866-0D217A5DDC74}" destId="{EE7246F3-1306-4EA4-A045-68B45E52978A}" srcOrd="0" destOrd="0" parTransId="{545853F9-4948-4DA8-9ED3-744CF47D4EE4}" sibTransId="{6BD2B1EE-B343-4FD0-BB23-2FA0EA246885}"/>
    <dgm:cxn modelId="{88F483B7-2BEC-4FFC-9799-3D9B9D6FD9A1}" type="presOf" srcId="{85BA0210-CAC6-41CB-949F-A68DC85B8D0E}" destId="{B0BA0CC0-BB9B-45FB-AE4A-4F40D1ECAF0E}" srcOrd="0" destOrd="0" presId="urn:microsoft.com/office/officeart/2005/8/layout/StepDownProcess"/>
    <dgm:cxn modelId="{4123D3D4-08E1-4B8C-B37F-DB35779B7AAD}" type="presOf" srcId="{174B9CE2-B810-4CC7-B010-4111CAAE7A52}" destId="{E30D49FE-B8C6-4911-9E17-EEF53EAC4697}" srcOrd="0" destOrd="0" presId="urn:microsoft.com/office/officeart/2005/8/layout/StepDownProcess"/>
    <dgm:cxn modelId="{9C73F0E9-8D8E-47BD-AA5C-0129BABA492A}" type="presParOf" srcId="{C49113E6-561D-46C8-A22A-0D8B75298382}" destId="{F6D164C5-93BF-483F-9BBB-A86BE64DFC41}" srcOrd="0" destOrd="0" presId="urn:microsoft.com/office/officeart/2005/8/layout/StepDownProcess"/>
    <dgm:cxn modelId="{6C61BA2E-0441-4442-91EA-53D14AC6E45F}" type="presParOf" srcId="{F6D164C5-93BF-483F-9BBB-A86BE64DFC41}" destId="{60F8381B-71BE-4730-A306-58CBC07F7596}" srcOrd="0" destOrd="0" presId="urn:microsoft.com/office/officeart/2005/8/layout/StepDownProcess"/>
    <dgm:cxn modelId="{2FE5CDCD-5644-4DB3-A347-4A4133C91B0C}" type="presParOf" srcId="{F6D164C5-93BF-483F-9BBB-A86BE64DFC41}" destId="{AD9F75BD-7780-4FE6-982E-B8CADB24C047}" srcOrd="1" destOrd="0" presId="urn:microsoft.com/office/officeart/2005/8/layout/StepDownProcess"/>
    <dgm:cxn modelId="{368F1D80-B7C3-42F0-A033-401BC321C4BF}" type="presParOf" srcId="{F6D164C5-93BF-483F-9BBB-A86BE64DFC41}" destId="{702C2DFB-6407-4D45-B444-E1994744D7C0}" srcOrd="2" destOrd="0" presId="urn:microsoft.com/office/officeart/2005/8/layout/StepDownProcess"/>
    <dgm:cxn modelId="{A42799E1-C9A1-4588-8C34-E17F321E0F67}" type="presParOf" srcId="{C49113E6-561D-46C8-A22A-0D8B75298382}" destId="{8D13E55B-9911-4CAE-AF18-89680289752B}" srcOrd="1" destOrd="0" presId="urn:microsoft.com/office/officeart/2005/8/layout/StepDownProcess"/>
    <dgm:cxn modelId="{1B877373-1DFE-400C-A6AC-B0937CBACFE4}" type="presParOf" srcId="{C49113E6-561D-46C8-A22A-0D8B75298382}" destId="{EAF5ED17-1465-4E69-AEE7-3D006BED6168}" srcOrd="2" destOrd="0" presId="urn:microsoft.com/office/officeart/2005/8/layout/StepDownProcess"/>
    <dgm:cxn modelId="{30F99AAA-3566-473E-A59E-C46E43AEB873}" type="presParOf" srcId="{EAF5ED17-1465-4E69-AEE7-3D006BED6168}" destId="{2C925EBC-6FB6-41EE-8C7B-F07F537826FC}" srcOrd="0" destOrd="0" presId="urn:microsoft.com/office/officeart/2005/8/layout/StepDownProcess"/>
    <dgm:cxn modelId="{C96987BA-0E54-4177-86B8-C94F748DC395}" type="presParOf" srcId="{EAF5ED17-1465-4E69-AEE7-3D006BED6168}" destId="{C2E09CBA-DFCC-4C30-8D21-4641BC74D761}" srcOrd="1" destOrd="0" presId="urn:microsoft.com/office/officeart/2005/8/layout/StepDownProcess"/>
    <dgm:cxn modelId="{B5760636-05D3-4277-B53F-A213E8F4F958}" type="presParOf" srcId="{EAF5ED17-1465-4E69-AEE7-3D006BED6168}" destId="{E30D49FE-B8C6-4911-9E17-EEF53EAC4697}" srcOrd="2" destOrd="0" presId="urn:microsoft.com/office/officeart/2005/8/layout/StepDownProcess"/>
    <dgm:cxn modelId="{E564D202-ED8B-44C3-967E-90413661FB5E}" type="presParOf" srcId="{C49113E6-561D-46C8-A22A-0D8B75298382}" destId="{56ED3395-A769-4A98-8122-B2FC1AF2A0C2}" srcOrd="3" destOrd="0" presId="urn:microsoft.com/office/officeart/2005/8/layout/StepDownProcess"/>
    <dgm:cxn modelId="{F8AA3D6E-FCF8-4BA1-A3FC-BB54EC47D23D}" type="presParOf" srcId="{C49113E6-561D-46C8-A22A-0D8B75298382}" destId="{D7D06902-840A-4480-BE47-E07E1331B83D}" srcOrd="4" destOrd="0" presId="urn:microsoft.com/office/officeart/2005/8/layout/StepDownProcess"/>
    <dgm:cxn modelId="{73A9E4DE-F183-4835-A95B-09BC12E1831A}" type="presParOf" srcId="{D7D06902-840A-4480-BE47-E07E1331B83D}" destId="{B0BA0CC0-BB9B-45FB-AE4A-4F40D1ECAF0E}" srcOrd="0" destOrd="0" presId="urn:microsoft.com/office/officeart/2005/8/layout/StepDownProcess"/>
    <dgm:cxn modelId="{C746976B-3C2B-4834-BC7C-CF68294456E1}" type="presParOf" srcId="{D7D06902-840A-4480-BE47-E07E1331B83D}" destId="{D4D21215-840D-41A2-981B-F82CE7FABF2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8B76C38-5028-4A1F-992F-FE40F26DEFE6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5CD67E2-44E0-4F25-B778-4D5D7E05EB12}" type="pres">
      <dgm:prSet presAssocID="{08B76C38-5028-4A1F-992F-FE40F26DEFE6}" presName="Name0" presStyleCnt="0">
        <dgm:presLayoutVars>
          <dgm:resizeHandles/>
        </dgm:presLayoutVars>
      </dgm:prSet>
      <dgm:spPr/>
    </dgm:pt>
  </dgm:ptLst>
  <dgm:cxnLst>
    <dgm:cxn modelId="{71ECCD9B-0A4F-4F78-A6CF-F8A3B41EEE56}" type="presOf" srcId="{08B76C38-5028-4A1F-992F-FE40F26DEFE6}" destId="{75CD67E2-44E0-4F25-B778-4D5D7E05EB12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D510835-D801-4FBF-9771-0433154DC62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417AD-F564-4F3C-8892-A1F4C7AB1B02}">
      <dgm:prSet phldrT="[Text]"/>
      <dgm:spPr/>
      <dgm:t>
        <a:bodyPr/>
        <a:lstStyle/>
        <a:p>
          <a:r>
            <a:rPr lang="en-US"/>
            <a:t>Bacteria Strain</a:t>
          </a:r>
        </a:p>
      </dgm:t>
    </dgm:pt>
    <dgm:pt modelId="{3A6CE920-BAFD-44DD-BD7C-4C0B2C7B4DFB}" type="parTrans" cxnId="{0C0BC8A7-0EF8-4E72-B197-0AF0B1385DBE}">
      <dgm:prSet/>
      <dgm:spPr/>
      <dgm:t>
        <a:bodyPr/>
        <a:lstStyle/>
        <a:p>
          <a:endParaRPr lang="en-US"/>
        </a:p>
      </dgm:t>
    </dgm:pt>
    <dgm:pt modelId="{BC9DDCB8-CF30-42DB-87A8-E5EA259B1A47}" type="sibTrans" cxnId="{0C0BC8A7-0EF8-4E72-B197-0AF0B1385DBE}">
      <dgm:prSet/>
      <dgm:spPr/>
      <dgm:t>
        <a:bodyPr/>
        <a:lstStyle/>
        <a:p>
          <a:endParaRPr lang="en-US"/>
        </a:p>
      </dgm:t>
    </dgm:pt>
    <dgm:pt modelId="{B83A1FFE-70EC-4C39-9512-1B803B47DBBB}">
      <dgm:prSet phldrT="[Text]"/>
      <dgm:spPr/>
      <dgm:t>
        <a:bodyPr/>
        <a:lstStyle/>
        <a:p>
          <a:r>
            <a:rPr lang="en-US"/>
            <a:t>Water is Supplied</a:t>
          </a:r>
        </a:p>
      </dgm:t>
    </dgm:pt>
    <dgm:pt modelId="{C86EB36B-8DFC-45C8-B379-200ECF01E4B6}" type="parTrans" cxnId="{0E53F66B-5502-40BE-9DD4-08D58D4C1621}">
      <dgm:prSet/>
      <dgm:spPr/>
      <dgm:t>
        <a:bodyPr/>
        <a:lstStyle/>
        <a:p>
          <a:endParaRPr lang="en-US"/>
        </a:p>
      </dgm:t>
    </dgm:pt>
    <dgm:pt modelId="{75443425-6F40-4739-B01F-28AD21175A12}" type="sibTrans" cxnId="{0E53F66B-5502-40BE-9DD4-08D58D4C1621}">
      <dgm:prSet/>
      <dgm:spPr/>
      <dgm:t>
        <a:bodyPr/>
        <a:lstStyle/>
        <a:p>
          <a:endParaRPr lang="en-US"/>
        </a:p>
      </dgm:t>
    </dgm:pt>
    <dgm:pt modelId="{325BF505-874B-4D2E-8F49-DDE0DACBE369}">
      <dgm:prSet phldrT="[Text]"/>
      <dgm:spPr/>
      <dgm:t>
        <a:bodyPr/>
        <a:lstStyle/>
        <a:p>
          <a:r>
            <a:rPr lang="en-US"/>
            <a:t>Bacteria Uses Photosynthesis</a:t>
          </a:r>
        </a:p>
      </dgm:t>
    </dgm:pt>
    <dgm:pt modelId="{590440AB-845A-4297-BEFA-541C6A326B5C}" type="parTrans" cxnId="{61729C4E-627A-4416-B36A-66C1DACECCA1}">
      <dgm:prSet/>
      <dgm:spPr/>
      <dgm:t>
        <a:bodyPr/>
        <a:lstStyle/>
        <a:p>
          <a:endParaRPr lang="en-US"/>
        </a:p>
      </dgm:t>
    </dgm:pt>
    <dgm:pt modelId="{84F4EB30-0BA7-4F30-B2AE-09B0F49D0044}" type="sibTrans" cxnId="{61729C4E-627A-4416-B36A-66C1DACECCA1}">
      <dgm:prSet/>
      <dgm:spPr/>
      <dgm:t>
        <a:bodyPr/>
        <a:lstStyle/>
        <a:p>
          <a:endParaRPr lang="en-US"/>
        </a:p>
      </dgm:t>
    </dgm:pt>
    <dgm:pt modelId="{27888BAB-4C20-448D-8F47-54293CFF88CE}">
      <dgm:prSet phldrT="[Text]"/>
      <dgm:spPr/>
      <dgm:t>
        <a:bodyPr/>
        <a:lstStyle/>
        <a:p>
          <a:r>
            <a:rPr lang="en-US"/>
            <a:t>Water is Broken Down into its Elemental Form</a:t>
          </a:r>
        </a:p>
      </dgm:t>
    </dgm:pt>
    <dgm:pt modelId="{DA03571A-36DE-4B38-B0BE-C25D604C2436}" type="parTrans" cxnId="{17524F5E-3706-4477-B59C-75FA9EA0E910}">
      <dgm:prSet/>
      <dgm:spPr/>
      <dgm:t>
        <a:bodyPr/>
        <a:lstStyle/>
        <a:p>
          <a:endParaRPr lang="en-US"/>
        </a:p>
      </dgm:t>
    </dgm:pt>
    <dgm:pt modelId="{5F22E16B-650E-426B-807F-D78CE2940CE8}" type="sibTrans" cxnId="{17524F5E-3706-4477-B59C-75FA9EA0E910}">
      <dgm:prSet/>
      <dgm:spPr/>
      <dgm:t>
        <a:bodyPr/>
        <a:lstStyle/>
        <a:p>
          <a:endParaRPr lang="en-US"/>
        </a:p>
      </dgm:t>
    </dgm:pt>
    <dgm:pt modelId="{4A7339B4-F1B5-4588-8B6D-7CCADBC638EA}">
      <dgm:prSet phldrT="[Text]"/>
      <dgm:spPr/>
      <dgm:t>
        <a:bodyPr/>
        <a:lstStyle/>
        <a:p>
          <a:r>
            <a:rPr lang="en-US"/>
            <a:t>Hydrogen Gas is Released</a:t>
          </a:r>
        </a:p>
      </dgm:t>
    </dgm:pt>
    <dgm:pt modelId="{E4766537-B86A-43D4-A064-D78979C425B3}" type="parTrans" cxnId="{F15A148D-D413-4F94-906C-9387AAEC7F3C}">
      <dgm:prSet/>
      <dgm:spPr/>
      <dgm:t>
        <a:bodyPr/>
        <a:lstStyle/>
        <a:p>
          <a:endParaRPr lang="en-US"/>
        </a:p>
      </dgm:t>
    </dgm:pt>
    <dgm:pt modelId="{3E58A500-2D9E-4CCA-87B8-0569F8C04C71}" type="sibTrans" cxnId="{F15A148D-D413-4F94-906C-9387AAEC7F3C}">
      <dgm:prSet/>
      <dgm:spPr/>
      <dgm:t>
        <a:bodyPr/>
        <a:lstStyle/>
        <a:p>
          <a:endParaRPr lang="en-US"/>
        </a:p>
      </dgm:t>
    </dgm:pt>
    <dgm:pt modelId="{8914EA9F-EE40-4A2C-97DE-F9BFFFF0D327}" type="pres">
      <dgm:prSet presAssocID="{CD510835-D801-4FBF-9771-0433154DC626}" presName="cycle" presStyleCnt="0">
        <dgm:presLayoutVars>
          <dgm:dir/>
          <dgm:resizeHandles val="exact"/>
        </dgm:presLayoutVars>
      </dgm:prSet>
      <dgm:spPr/>
    </dgm:pt>
    <dgm:pt modelId="{54E21586-410E-473D-885C-83ECC932EFE9}" type="pres">
      <dgm:prSet presAssocID="{7BF417AD-F564-4F3C-8892-A1F4C7AB1B02}" presName="node" presStyleLbl="node1" presStyleIdx="0" presStyleCnt="5">
        <dgm:presLayoutVars>
          <dgm:bulletEnabled val="1"/>
        </dgm:presLayoutVars>
      </dgm:prSet>
      <dgm:spPr/>
    </dgm:pt>
    <dgm:pt modelId="{86C0B67D-C0B3-4F3A-A9A4-E405B4862C43}" type="pres">
      <dgm:prSet presAssocID="{BC9DDCB8-CF30-42DB-87A8-E5EA259B1A47}" presName="sibTrans" presStyleLbl="sibTrans2D1" presStyleIdx="0" presStyleCnt="5"/>
      <dgm:spPr/>
    </dgm:pt>
    <dgm:pt modelId="{B93DDCCE-1C0F-42F3-A069-9BBD4C391529}" type="pres">
      <dgm:prSet presAssocID="{BC9DDCB8-CF30-42DB-87A8-E5EA259B1A47}" presName="connectorText" presStyleLbl="sibTrans2D1" presStyleIdx="0" presStyleCnt="5"/>
      <dgm:spPr/>
    </dgm:pt>
    <dgm:pt modelId="{900764B5-7709-4D40-BCDF-005C70F3AC2A}" type="pres">
      <dgm:prSet presAssocID="{B83A1FFE-70EC-4C39-9512-1B803B47DBBB}" presName="node" presStyleLbl="node1" presStyleIdx="1" presStyleCnt="5">
        <dgm:presLayoutVars>
          <dgm:bulletEnabled val="1"/>
        </dgm:presLayoutVars>
      </dgm:prSet>
      <dgm:spPr/>
    </dgm:pt>
    <dgm:pt modelId="{641230D5-DFAA-47D4-9EB3-893ABAC42502}" type="pres">
      <dgm:prSet presAssocID="{75443425-6F40-4739-B01F-28AD21175A12}" presName="sibTrans" presStyleLbl="sibTrans2D1" presStyleIdx="1" presStyleCnt="5"/>
      <dgm:spPr/>
    </dgm:pt>
    <dgm:pt modelId="{899D6621-327B-427D-8DFC-9C7927D5E3EB}" type="pres">
      <dgm:prSet presAssocID="{75443425-6F40-4739-B01F-28AD21175A12}" presName="connectorText" presStyleLbl="sibTrans2D1" presStyleIdx="1" presStyleCnt="5"/>
      <dgm:spPr/>
    </dgm:pt>
    <dgm:pt modelId="{DBAF0E52-72A6-4CEE-8464-822E1FE305F3}" type="pres">
      <dgm:prSet presAssocID="{325BF505-874B-4D2E-8F49-DDE0DACBE369}" presName="node" presStyleLbl="node1" presStyleIdx="2" presStyleCnt="5">
        <dgm:presLayoutVars>
          <dgm:bulletEnabled val="1"/>
        </dgm:presLayoutVars>
      </dgm:prSet>
      <dgm:spPr/>
    </dgm:pt>
    <dgm:pt modelId="{BF6364CD-7210-4E68-97E8-D1CB7F60901E}" type="pres">
      <dgm:prSet presAssocID="{84F4EB30-0BA7-4F30-B2AE-09B0F49D0044}" presName="sibTrans" presStyleLbl="sibTrans2D1" presStyleIdx="2" presStyleCnt="5"/>
      <dgm:spPr/>
    </dgm:pt>
    <dgm:pt modelId="{0D8DB7F9-D822-40B2-9D77-B63CC748FEDA}" type="pres">
      <dgm:prSet presAssocID="{84F4EB30-0BA7-4F30-B2AE-09B0F49D0044}" presName="connectorText" presStyleLbl="sibTrans2D1" presStyleIdx="2" presStyleCnt="5"/>
      <dgm:spPr/>
    </dgm:pt>
    <dgm:pt modelId="{2441B6F8-933E-4000-A012-DD753105D603}" type="pres">
      <dgm:prSet presAssocID="{27888BAB-4C20-448D-8F47-54293CFF88CE}" presName="node" presStyleLbl="node1" presStyleIdx="3" presStyleCnt="5">
        <dgm:presLayoutVars>
          <dgm:bulletEnabled val="1"/>
        </dgm:presLayoutVars>
      </dgm:prSet>
      <dgm:spPr/>
    </dgm:pt>
    <dgm:pt modelId="{F1976A89-879F-45D5-95DA-ED9895813061}" type="pres">
      <dgm:prSet presAssocID="{5F22E16B-650E-426B-807F-D78CE2940CE8}" presName="sibTrans" presStyleLbl="sibTrans2D1" presStyleIdx="3" presStyleCnt="5"/>
      <dgm:spPr/>
    </dgm:pt>
    <dgm:pt modelId="{598CAF4E-6730-4834-BB02-047547312768}" type="pres">
      <dgm:prSet presAssocID="{5F22E16B-650E-426B-807F-D78CE2940CE8}" presName="connectorText" presStyleLbl="sibTrans2D1" presStyleIdx="3" presStyleCnt="5"/>
      <dgm:spPr/>
    </dgm:pt>
    <dgm:pt modelId="{7AAF0C99-0F9C-4EB0-9681-A79A7B542550}" type="pres">
      <dgm:prSet presAssocID="{4A7339B4-F1B5-4588-8B6D-7CCADBC638EA}" presName="node" presStyleLbl="node1" presStyleIdx="4" presStyleCnt="5">
        <dgm:presLayoutVars>
          <dgm:bulletEnabled val="1"/>
        </dgm:presLayoutVars>
      </dgm:prSet>
      <dgm:spPr/>
    </dgm:pt>
    <dgm:pt modelId="{66F73254-6A20-45CE-8B67-A08D30EBEFB5}" type="pres">
      <dgm:prSet presAssocID="{3E58A500-2D9E-4CCA-87B8-0569F8C04C71}" presName="sibTrans" presStyleLbl="sibTrans2D1" presStyleIdx="4" presStyleCnt="5"/>
      <dgm:spPr/>
    </dgm:pt>
    <dgm:pt modelId="{C7F01E05-A2B2-42F2-B907-CE652FD62805}" type="pres">
      <dgm:prSet presAssocID="{3E58A500-2D9E-4CCA-87B8-0569F8C04C71}" presName="connectorText" presStyleLbl="sibTrans2D1" presStyleIdx="4" presStyleCnt="5"/>
      <dgm:spPr/>
    </dgm:pt>
  </dgm:ptLst>
  <dgm:cxnLst>
    <dgm:cxn modelId="{C96F4F0A-0749-464E-A1DA-0DCE3B3F6BAB}" type="presOf" srcId="{27888BAB-4C20-448D-8F47-54293CFF88CE}" destId="{2441B6F8-933E-4000-A012-DD753105D603}" srcOrd="0" destOrd="0" presId="urn:microsoft.com/office/officeart/2005/8/layout/cycle2"/>
    <dgm:cxn modelId="{C9BFFE37-C02A-421C-A3F0-B1A809DAB067}" type="presOf" srcId="{84F4EB30-0BA7-4F30-B2AE-09B0F49D0044}" destId="{0D8DB7F9-D822-40B2-9D77-B63CC748FEDA}" srcOrd="1" destOrd="0" presId="urn:microsoft.com/office/officeart/2005/8/layout/cycle2"/>
    <dgm:cxn modelId="{60DA603E-DF20-40C8-AFFB-668439C542FC}" type="presOf" srcId="{84F4EB30-0BA7-4F30-B2AE-09B0F49D0044}" destId="{BF6364CD-7210-4E68-97E8-D1CB7F60901E}" srcOrd="0" destOrd="0" presId="urn:microsoft.com/office/officeart/2005/8/layout/cycle2"/>
    <dgm:cxn modelId="{17524F5E-3706-4477-B59C-75FA9EA0E910}" srcId="{CD510835-D801-4FBF-9771-0433154DC626}" destId="{27888BAB-4C20-448D-8F47-54293CFF88CE}" srcOrd="3" destOrd="0" parTransId="{DA03571A-36DE-4B38-B0BE-C25D604C2436}" sibTransId="{5F22E16B-650E-426B-807F-D78CE2940CE8}"/>
    <dgm:cxn modelId="{FDC06D41-31E8-4C6D-953A-4A2C5B1C07A7}" type="presOf" srcId="{325BF505-874B-4D2E-8F49-DDE0DACBE369}" destId="{DBAF0E52-72A6-4CEE-8464-822E1FE305F3}" srcOrd="0" destOrd="0" presId="urn:microsoft.com/office/officeart/2005/8/layout/cycle2"/>
    <dgm:cxn modelId="{138A7863-D7D9-4CFD-8D9B-2894E9A67717}" type="presOf" srcId="{75443425-6F40-4739-B01F-28AD21175A12}" destId="{641230D5-DFAA-47D4-9EB3-893ABAC42502}" srcOrd="0" destOrd="0" presId="urn:microsoft.com/office/officeart/2005/8/layout/cycle2"/>
    <dgm:cxn modelId="{8CA07C6A-B261-43C6-9A07-DD5D85D7A1F8}" type="presOf" srcId="{BC9DDCB8-CF30-42DB-87A8-E5EA259B1A47}" destId="{86C0B67D-C0B3-4F3A-A9A4-E405B4862C43}" srcOrd="0" destOrd="0" presId="urn:microsoft.com/office/officeart/2005/8/layout/cycle2"/>
    <dgm:cxn modelId="{0E53F66B-5502-40BE-9DD4-08D58D4C1621}" srcId="{CD510835-D801-4FBF-9771-0433154DC626}" destId="{B83A1FFE-70EC-4C39-9512-1B803B47DBBB}" srcOrd="1" destOrd="0" parTransId="{C86EB36B-8DFC-45C8-B379-200ECF01E4B6}" sibTransId="{75443425-6F40-4739-B01F-28AD21175A12}"/>
    <dgm:cxn modelId="{7FA8026C-EB8C-4941-8684-E3A516B09B0A}" type="presOf" srcId="{BC9DDCB8-CF30-42DB-87A8-E5EA259B1A47}" destId="{B93DDCCE-1C0F-42F3-A069-9BBD4C391529}" srcOrd="1" destOrd="0" presId="urn:microsoft.com/office/officeart/2005/8/layout/cycle2"/>
    <dgm:cxn modelId="{61729C4E-627A-4416-B36A-66C1DACECCA1}" srcId="{CD510835-D801-4FBF-9771-0433154DC626}" destId="{325BF505-874B-4D2E-8F49-DDE0DACBE369}" srcOrd="2" destOrd="0" parTransId="{590440AB-845A-4297-BEFA-541C6A326B5C}" sibTransId="{84F4EB30-0BA7-4F30-B2AE-09B0F49D0044}"/>
    <dgm:cxn modelId="{6D8B2F88-1868-4F03-995D-8A072A4E8B97}" type="presOf" srcId="{7BF417AD-F564-4F3C-8892-A1F4C7AB1B02}" destId="{54E21586-410E-473D-885C-83ECC932EFE9}" srcOrd="0" destOrd="0" presId="urn:microsoft.com/office/officeart/2005/8/layout/cycle2"/>
    <dgm:cxn modelId="{F15A148D-D413-4F94-906C-9387AAEC7F3C}" srcId="{CD510835-D801-4FBF-9771-0433154DC626}" destId="{4A7339B4-F1B5-4588-8B6D-7CCADBC638EA}" srcOrd="4" destOrd="0" parTransId="{E4766537-B86A-43D4-A064-D78979C425B3}" sibTransId="{3E58A500-2D9E-4CCA-87B8-0569F8C04C71}"/>
    <dgm:cxn modelId="{C5063697-3832-4732-B102-4D959CBA0EB9}" type="presOf" srcId="{5F22E16B-650E-426B-807F-D78CE2940CE8}" destId="{598CAF4E-6730-4834-BB02-047547312768}" srcOrd="1" destOrd="0" presId="urn:microsoft.com/office/officeart/2005/8/layout/cycle2"/>
    <dgm:cxn modelId="{561268A6-2FB0-492A-9531-F2E8654C4D2B}" type="presOf" srcId="{3E58A500-2D9E-4CCA-87B8-0569F8C04C71}" destId="{66F73254-6A20-45CE-8B67-A08D30EBEFB5}" srcOrd="0" destOrd="0" presId="urn:microsoft.com/office/officeart/2005/8/layout/cycle2"/>
    <dgm:cxn modelId="{0C0BC8A7-0EF8-4E72-B197-0AF0B1385DBE}" srcId="{CD510835-D801-4FBF-9771-0433154DC626}" destId="{7BF417AD-F564-4F3C-8892-A1F4C7AB1B02}" srcOrd="0" destOrd="0" parTransId="{3A6CE920-BAFD-44DD-BD7C-4C0B2C7B4DFB}" sibTransId="{BC9DDCB8-CF30-42DB-87A8-E5EA259B1A47}"/>
    <dgm:cxn modelId="{36004FAD-33CE-49F5-8B06-272BD06C3510}" type="presOf" srcId="{75443425-6F40-4739-B01F-28AD21175A12}" destId="{899D6621-327B-427D-8DFC-9C7927D5E3EB}" srcOrd="1" destOrd="0" presId="urn:microsoft.com/office/officeart/2005/8/layout/cycle2"/>
    <dgm:cxn modelId="{42971DAE-B9D2-4A1E-8957-81141769DE26}" type="presOf" srcId="{4A7339B4-F1B5-4588-8B6D-7CCADBC638EA}" destId="{7AAF0C99-0F9C-4EB0-9681-A79A7B542550}" srcOrd="0" destOrd="0" presId="urn:microsoft.com/office/officeart/2005/8/layout/cycle2"/>
    <dgm:cxn modelId="{D4EBFDC2-4B1C-433D-82ED-A67F442EB652}" type="presOf" srcId="{3E58A500-2D9E-4CCA-87B8-0569F8C04C71}" destId="{C7F01E05-A2B2-42F2-B907-CE652FD62805}" srcOrd="1" destOrd="0" presId="urn:microsoft.com/office/officeart/2005/8/layout/cycle2"/>
    <dgm:cxn modelId="{2DA9F7DB-49F6-4AC1-9488-E503C8185530}" type="presOf" srcId="{CD510835-D801-4FBF-9771-0433154DC626}" destId="{8914EA9F-EE40-4A2C-97DE-F9BFFFF0D327}" srcOrd="0" destOrd="0" presId="urn:microsoft.com/office/officeart/2005/8/layout/cycle2"/>
    <dgm:cxn modelId="{DD2698E3-8488-4D91-8A74-E10C5031D4A1}" type="presOf" srcId="{5F22E16B-650E-426B-807F-D78CE2940CE8}" destId="{F1976A89-879F-45D5-95DA-ED9895813061}" srcOrd="0" destOrd="0" presId="urn:microsoft.com/office/officeart/2005/8/layout/cycle2"/>
    <dgm:cxn modelId="{3B33E5F3-6A72-4737-B523-3B85E84F0F72}" type="presOf" srcId="{B83A1FFE-70EC-4C39-9512-1B803B47DBBB}" destId="{900764B5-7709-4D40-BCDF-005C70F3AC2A}" srcOrd="0" destOrd="0" presId="urn:microsoft.com/office/officeart/2005/8/layout/cycle2"/>
    <dgm:cxn modelId="{1DC8D004-8208-40FF-864C-1B9969FC9F84}" type="presParOf" srcId="{8914EA9F-EE40-4A2C-97DE-F9BFFFF0D327}" destId="{54E21586-410E-473D-885C-83ECC932EFE9}" srcOrd="0" destOrd="0" presId="urn:microsoft.com/office/officeart/2005/8/layout/cycle2"/>
    <dgm:cxn modelId="{BC79FD11-36A5-4128-B78D-52489C16FD66}" type="presParOf" srcId="{8914EA9F-EE40-4A2C-97DE-F9BFFFF0D327}" destId="{86C0B67D-C0B3-4F3A-A9A4-E405B4862C43}" srcOrd="1" destOrd="0" presId="urn:microsoft.com/office/officeart/2005/8/layout/cycle2"/>
    <dgm:cxn modelId="{D92A985D-D4AE-40DC-BF63-63D7D5794330}" type="presParOf" srcId="{86C0B67D-C0B3-4F3A-A9A4-E405B4862C43}" destId="{B93DDCCE-1C0F-42F3-A069-9BBD4C391529}" srcOrd="0" destOrd="0" presId="urn:microsoft.com/office/officeart/2005/8/layout/cycle2"/>
    <dgm:cxn modelId="{00CDDAF7-93FD-49F4-A7AF-807C0B303D86}" type="presParOf" srcId="{8914EA9F-EE40-4A2C-97DE-F9BFFFF0D327}" destId="{900764B5-7709-4D40-BCDF-005C70F3AC2A}" srcOrd="2" destOrd="0" presId="urn:microsoft.com/office/officeart/2005/8/layout/cycle2"/>
    <dgm:cxn modelId="{2C6E9C15-FA51-4E64-B90C-67A529E18E11}" type="presParOf" srcId="{8914EA9F-EE40-4A2C-97DE-F9BFFFF0D327}" destId="{641230D5-DFAA-47D4-9EB3-893ABAC42502}" srcOrd="3" destOrd="0" presId="urn:microsoft.com/office/officeart/2005/8/layout/cycle2"/>
    <dgm:cxn modelId="{264FFD5E-2D1D-45B8-9841-0C012A37E7EA}" type="presParOf" srcId="{641230D5-DFAA-47D4-9EB3-893ABAC42502}" destId="{899D6621-327B-427D-8DFC-9C7927D5E3EB}" srcOrd="0" destOrd="0" presId="urn:microsoft.com/office/officeart/2005/8/layout/cycle2"/>
    <dgm:cxn modelId="{92F5AEBF-0303-4F11-9336-4791E9AC0475}" type="presParOf" srcId="{8914EA9F-EE40-4A2C-97DE-F9BFFFF0D327}" destId="{DBAF0E52-72A6-4CEE-8464-822E1FE305F3}" srcOrd="4" destOrd="0" presId="urn:microsoft.com/office/officeart/2005/8/layout/cycle2"/>
    <dgm:cxn modelId="{B94DBCA3-760C-4834-A3FA-C755EFBD637C}" type="presParOf" srcId="{8914EA9F-EE40-4A2C-97DE-F9BFFFF0D327}" destId="{BF6364CD-7210-4E68-97E8-D1CB7F60901E}" srcOrd="5" destOrd="0" presId="urn:microsoft.com/office/officeart/2005/8/layout/cycle2"/>
    <dgm:cxn modelId="{0781F781-282F-4CCE-9FDC-5F3E6160C605}" type="presParOf" srcId="{BF6364CD-7210-4E68-97E8-D1CB7F60901E}" destId="{0D8DB7F9-D822-40B2-9D77-B63CC748FEDA}" srcOrd="0" destOrd="0" presId="urn:microsoft.com/office/officeart/2005/8/layout/cycle2"/>
    <dgm:cxn modelId="{A456A7E4-807C-46D7-83FD-AF1887474B73}" type="presParOf" srcId="{8914EA9F-EE40-4A2C-97DE-F9BFFFF0D327}" destId="{2441B6F8-933E-4000-A012-DD753105D603}" srcOrd="6" destOrd="0" presId="urn:microsoft.com/office/officeart/2005/8/layout/cycle2"/>
    <dgm:cxn modelId="{EA803350-6797-4CA7-96B4-3DF1ECFE891F}" type="presParOf" srcId="{8914EA9F-EE40-4A2C-97DE-F9BFFFF0D327}" destId="{F1976A89-879F-45D5-95DA-ED9895813061}" srcOrd="7" destOrd="0" presId="urn:microsoft.com/office/officeart/2005/8/layout/cycle2"/>
    <dgm:cxn modelId="{543B0638-80B0-471B-BAD7-EC98111AAC69}" type="presParOf" srcId="{F1976A89-879F-45D5-95DA-ED9895813061}" destId="{598CAF4E-6730-4834-BB02-047547312768}" srcOrd="0" destOrd="0" presId="urn:microsoft.com/office/officeart/2005/8/layout/cycle2"/>
    <dgm:cxn modelId="{5E768210-6052-43DD-A88C-6CCEECC86FE6}" type="presParOf" srcId="{8914EA9F-EE40-4A2C-97DE-F9BFFFF0D327}" destId="{7AAF0C99-0F9C-4EB0-9681-A79A7B542550}" srcOrd="8" destOrd="0" presId="urn:microsoft.com/office/officeart/2005/8/layout/cycle2"/>
    <dgm:cxn modelId="{DE07DDCE-1A0C-48F8-8925-6DD3F3C92F96}" type="presParOf" srcId="{8914EA9F-EE40-4A2C-97DE-F9BFFFF0D327}" destId="{66F73254-6A20-45CE-8B67-A08D30EBEFB5}" srcOrd="9" destOrd="0" presId="urn:microsoft.com/office/officeart/2005/8/layout/cycle2"/>
    <dgm:cxn modelId="{96D9EDAA-398B-4D32-97A8-1845C3138F6B}" type="presParOf" srcId="{66F73254-6A20-45CE-8B67-A08D30EBEFB5}" destId="{C7F01E05-A2B2-42F2-B907-CE652FD6280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AA89D3-FCAB-429A-B185-58CFFE32FFA9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EC6114C1-A336-4E85-9ED8-269C16666381}">
      <dgm:prSet phldrT="[Text]"/>
      <dgm:spPr/>
      <dgm:t>
        <a:bodyPr/>
        <a:lstStyle/>
        <a:p>
          <a:r>
            <a:rPr lang="en-US"/>
            <a:t>Energy Labs</a:t>
          </a:r>
        </a:p>
      </dgm:t>
    </dgm:pt>
    <dgm:pt modelId="{5F1DA7A4-53A3-43FF-887F-1091D7A9A4DB}" type="parTrans" cxnId="{085D57D5-1E44-4D68-8957-63820E95A6C5}">
      <dgm:prSet/>
      <dgm:spPr/>
      <dgm:t>
        <a:bodyPr/>
        <a:lstStyle/>
        <a:p>
          <a:endParaRPr lang="en-US"/>
        </a:p>
      </dgm:t>
    </dgm:pt>
    <dgm:pt modelId="{AF640950-36D3-47B5-AAAE-4DCD73066187}" type="sibTrans" cxnId="{085D57D5-1E44-4D68-8957-63820E95A6C5}">
      <dgm:prSet/>
      <dgm:spPr/>
      <dgm:t>
        <a:bodyPr/>
        <a:lstStyle/>
        <a:p>
          <a:endParaRPr lang="en-US"/>
        </a:p>
      </dgm:t>
    </dgm:pt>
    <dgm:pt modelId="{CE0A4E97-4348-4410-BDA8-420CC33C8ECC}">
      <dgm:prSet phldrT="[Text]"/>
      <dgm:spPr/>
      <dgm:t>
        <a:bodyPr/>
        <a:lstStyle/>
        <a:p>
          <a:r>
            <a:rPr lang="en-US"/>
            <a:t>Energy Classrooms</a:t>
          </a:r>
        </a:p>
      </dgm:t>
    </dgm:pt>
    <dgm:pt modelId="{A34389BF-B54B-457F-B9C6-6DF9C9549B3E}" type="parTrans" cxnId="{43ECE22B-F65C-4DD2-A44A-F417548F4EA9}">
      <dgm:prSet/>
      <dgm:spPr/>
      <dgm:t>
        <a:bodyPr/>
        <a:lstStyle/>
        <a:p>
          <a:endParaRPr lang="en-US"/>
        </a:p>
      </dgm:t>
    </dgm:pt>
    <dgm:pt modelId="{13A5E701-995F-493E-8118-4DBBEB2E6DE1}" type="sibTrans" cxnId="{43ECE22B-F65C-4DD2-A44A-F417548F4EA9}">
      <dgm:prSet/>
      <dgm:spPr/>
      <dgm:t>
        <a:bodyPr/>
        <a:lstStyle/>
        <a:p>
          <a:endParaRPr lang="en-US"/>
        </a:p>
      </dgm:t>
    </dgm:pt>
    <dgm:pt modelId="{E532AF7B-7515-4D12-BA2C-1E1FCDDB2622}">
      <dgm:prSet phldrT="[Text]"/>
      <dgm:spPr/>
      <dgm:t>
        <a:bodyPr/>
        <a:lstStyle/>
        <a:p>
          <a:r>
            <a:rPr lang="en-US"/>
            <a:t>Viewable Demonstrations</a:t>
          </a:r>
        </a:p>
      </dgm:t>
    </dgm:pt>
    <dgm:pt modelId="{11260920-1770-4B66-9F9C-CB373E8F141B}" type="parTrans" cxnId="{3FFC253C-E716-45B5-8D55-17BC97DCCF3C}">
      <dgm:prSet/>
      <dgm:spPr/>
      <dgm:t>
        <a:bodyPr/>
        <a:lstStyle/>
        <a:p>
          <a:endParaRPr lang="en-US"/>
        </a:p>
      </dgm:t>
    </dgm:pt>
    <dgm:pt modelId="{7D984625-400C-41C4-AAE5-5E3943E1A800}" type="sibTrans" cxnId="{3FFC253C-E716-45B5-8D55-17BC97DCCF3C}">
      <dgm:prSet/>
      <dgm:spPr/>
      <dgm:t>
        <a:bodyPr/>
        <a:lstStyle/>
        <a:p>
          <a:endParaRPr lang="en-US"/>
        </a:p>
      </dgm:t>
    </dgm:pt>
    <dgm:pt modelId="{936841E0-B959-484B-94E1-8386A3219D7F}" type="pres">
      <dgm:prSet presAssocID="{30AA89D3-FCAB-429A-B185-58CFFE32FFA9}" presName="Name0" presStyleCnt="0">
        <dgm:presLayoutVars>
          <dgm:resizeHandles/>
        </dgm:presLayoutVars>
      </dgm:prSet>
      <dgm:spPr/>
    </dgm:pt>
    <dgm:pt modelId="{451F143A-3FAD-4E52-B7CF-0D4E83A17680}" type="pres">
      <dgm:prSet presAssocID="{EC6114C1-A336-4E85-9ED8-269C16666381}" presName="text" presStyleLbl="node1" presStyleIdx="0" presStyleCnt="3">
        <dgm:presLayoutVars>
          <dgm:bulletEnabled val="1"/>
        </dgm:presLayoutVars>
      </dgm:prSet>
      <dgm:spPr/>
    </dgm:pt>
    <dgm:pt modelId="{554792EF-7AA5-45C1-B52B-69AC2DEF7ACC}" type="pres">
      <dgm:prSet presAssocID="{AF640950-36D3-47B5-AAAE-4DCD73066187}" presName="space" presStyleCnt="0"/>
      <dgm:spPr/>
    </dgm:pt>
    <dgm:pt modelId="{D3430061-FDC1-46DE-85D4-92BDC80525C6}" type="pres">
      <dgm:prSet presAssocID="{CE0A4E97-4348-4410-BDA8-420CC33C8ECC}" presName="text" presStyleLbl="node1" presStyleIdx="1" presStyleCnt="3">
        <dgm:presLayoutVars>
          <dgm:bulletEnabled val="1"/>
        </dgm:presLayoutVars>
      </dgm:prSet>
      <dgm:spPr/>
    </dgm:pt>
    <dgm:pt modelId="{671C7222-32EE-40B4-B73B-CA1605E39FCE}" type="pres">
      <dgm:prSet presAssocID="{13A5E701-995F-493E-8118-4DBBEB2E6DE1}" presName="space" presStyleCnt="0"/>
      <dgm:spPr/>
    </dgm:pt>
    <dgm:pt modelId="{54F04E0D-66FF-425A-B5DA-042AA6E9BF89}" type="pres">
      <dgm:prSet presAssocID="{E532AF7B-7515-4D12-BA2C-1E1FCDDB2622}" presName="text" presStyleLbl="node1" presStyleIdx="2" presStyleCnt="3">
        <dgm:presLayoutVars>
          <dgm:bulletEnabled val="1"/>
        </dgm:presLayoutVars>
      </dgm:prSet>
      <dgm:spPr/>
    </dgm:pt>
  </dgm:ptLst>
  <dgm:cxnLst>
    <dgm:cxn modelId="{43ECE22B-F65C-4DD2-A44A-F417548F4EA9}" srcId="{30AA89D3-FCAB-429A-B185-58CFFE32FFA9}" destId="{CE0A4E97-4348-4410-BDA8-420CC33C8ECC}" srcOrd="1" destOrd="0" parTransId="{A34389BF-B54B-457F-B9C6-6DF9C9549B3E}" sibTransId="{13A5E701-995F-493E-8118-4DBBEB2E6DE1}"/>
    <dgm:cxn modelId="{3FFC253C-E716-45B5-8D55-17BC97DCCF3C}" srcId="{30AA89D3-FCAB-429A-B185-58CFFE32FFA9}" destId="{E532AF7B-7515-4D12-BA2C-1E1FCDDB2622}" srcOrd="2" destOrd="0" parTransId="{11260920-1770-4B66-9F9C-CB373E8F141B}" sibTransId="{7D984625-400C-41C4-AAE5-5E3943E1A800}"/>
    <dgm:cxn modelId="{6CAAA554-00B0-4091-9D73-9ED14323FEB4}" type="presOf" srcId="{30AA89D3-FCAB-429A-B185-58CFFE32FFA9}" destId="{936841E0-B959-484B-94E1-8386A3219D7F}" srcOrd="0" destOrd="0" presId="urn:diagrams.loki3.com/VaryingWidthList"/>
    <dgm:cxn modelId="{70D463C5-3002-43CB-8745-CF752E7A1687}" type="presOf" srcId="{E532AF7B-7515-4D12-BA2C-1E1FCDDB2622}" destId="{54F04E0D-66FF-425A-B5DA-042AA6E9BF89}" srcOrd="0" destOrd="0" presId="urn:diagrams.loki3.com/VaryingWidthList"/>
    <dgm:cxn modelId="{5F5EC5CD-3870-4EE1-BF03-2D2AC13F2048}" type="presOf" srcId="{CE0A4E97-4348-4410-BDA8-420CC33C8ECC}" destId="{D3430061-FDC1-46DE-85D4-92BDC80525C6}" srcOrd="0" destOrd="0" presId="urn:diagrams.loki3.com/VaryingWidthList"/>
    <dgm:cxn modelId="{085D57D5-1E44-4D68-8957-63820E95A6C5}" srcId="{30AA89D3-FCAB-429A-B185-58CFFE32FFA9}" destId="{EC6114C1-A336-4E85-9ED8-269C16666381}" srcOrd="0" destOrd="0" parTransId="{5F1DA7A4-53A3-43FF-887F-1091D7A9A4DB}" sibTransId="{AF640950-36D3-47B5-AAAE-4DCD73066187}"/>
    <dgm:cxn modelId="{B98DF3F8-50C3-4806-BBA1-2EB744508C6C}" type="presOf" srcId="{EC6114C1-A336-4E85-9ED8-269C16666381}" destId="{451F143A-3FAD-4E52-B7CF-0D4E83A17680}" srcOrd="0" destOrd="0" presId="urn:diagrams.loki3.com/VaryingWidthList"/>
    <dgm:cxn modelId="{0FBC628A-7625-4D88-88E1-BEA530CA7734}" type="presParOf" srcId="{936841E0-B959-484B-94E1-8386A3219D7F}" destId="{451F143A-3FAD-4E52-B7CF-0D4E83A17680}" srcOrd="0" destOrd="0" presId="urn:diagrams.loki3.com/VaryingWidthList"/>
    <dgm:cxn modelId="{ECB5BAB8-74B7-486E-862D-93BB603F6A4C}" type="presParOf" srcId="{936841E0-B959-484B-94E1-8386A3219D7F}" destId="{554792EF-7AA5-45C1-B52B-69AC2DEF7ACC}" srcOrd="1" destOrd="0" presId="urn:diagrams.loki3.com/VaryingWidthList"/>
    <dgm:cxn modelId="{BF9500C1-F3D4-41C1-A603-505EE4A33B6D}" type="presParOf" srcId="{936841E0-B959-484B-94E1-8386A3219D7F}" destId="{D3430061-FDC1-46DE-85D4-92BDC80525C6}" srcOrd="2" destOrd="0" presId="urn:diagrams.loki3.com/VaryingWidthList"/>
    <dgm:cxn modelId="{A324D7E1-C346-4ECA-BBEA-4F45FD472141}" type="presParOf" srcId="{936841E0-B959-484B-94E1-8386A3219D7F}" destId="{671C7222-32EE-40B4-B73B-CA1605E39FCE}" srcOrd="3" destOrd="0" presId="urn:diagrams.loki3.com/VaryingWidthList"/>
    <dgm:cxn modelId="{D4948B95-32DE-48F4-8C31-B5EC629D012A}" type="presParOf" srcId="{936841E0-B959-484B-94E1-8386A3219D7F}" destId="{54F04E0D-66FF-425A-B5DA-042AA6E9BF89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8B76C38-5028-4A1F-992F-FE40F26DEFE6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5CD67E2-44E0-4F25-B778-4D5D7E05EB12}" type="pres">
      <dgm:prSet presAssocID="{08B76C38-5028-4A1F-992F-FE40F26DEFE6}" presName="Name0" presStyleCnt="0">
        <dgm:presLayoutVars>
          <dgm:resizeHandles/>
        </dgm:presLayoutVars>
      </dgm:prSet>
      <dgm:spPr/>
    </dgm:pt>
  </dgm:ptLst>
  <dgm:cxnLst>
    <dgm:cxn modelId="{71ECCD9B-0A4F-4F78-A6CF-F8A3B41EEE56}" type="presOf" srcId="{08B76C38-5028-4A1F-992F-FE40F26DEFE6}" destId="{75CD67E2-44E0-4F25-B778-4D5D7E05EB12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D510835-D801-4FBF-9771-0433154DC62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417AD-F564-4F3C-8892-A1F4C7AB1B02}">
      <dgm:prSet phldrT="[Text]"/>
      <dgm:spPr/>
      <dgm:t>
        <a:bodyPr/>
        <a:lstStyle/>
        <a:p>
          <a:r>
            <a:rPr lang="en-US"/>
            <a:t>Bacteria Strain</a:t>
          </a:r>
        </a:p>
      </dgm:t>
    </dgm:pt>
    <dgm:pt modelId="{3A6CE920-BAFD-44DD-BD7C-4C0B2C7B4DFB}" type="parTrans" cxnId="{0C0BC8A7-0EF8-4E72-B197-0AF0B1385DBE}">
      <dgm:prSet/>
      <dgm:spPr/>
      <dgm:t>
        <a:bodyPr/>
        <a:lstStyle/>
        <a:p>
          <a:endParaRPr lang="en-US"/>
        </a:p>
      </dgm:t>
    </dgm:pt>
    <dgm:pt modelId="{BC9DDCB8-CF30-42DB-87A8-E5EA259B1A47}" type="sibTrans" cxnId="{0C0BC8A7-0EF8-4E72-B197-0AF0B1385DBE}">
      <dgm:prSet/>
      <dgm:spPr/>
      <dgm:t>
        <a:bodyPr/>
        <a:lstStyle/>
        <a:p>
          <a:endParaRPr lang="en-US"/>
        </a:p>
      </dgm:t>
    </dgm:pt>
    <dgm:pt modelId="{B83A1FFE-70EC-4C39-9512-1B803B47DBBB}">
      <dgm:prSet phldrT="[Text]"/>
      <dgm:spPr/>
      <dgm:t>
        <a:bodyPr/>
        <a:lstStyle/>
        <a:p>
          <a:r>
            <a:rPr lang="en-US"/>
            <a:t>Hydrocarbon is Added</a:t>
          </a:r>
        </a:p>
      </dgm:t>
    </dgm:pt>
    <dgm:pt modelId="{C86EB36B-8DFC-45C8-B379-200ECF01E4B6}" type="parTrans" cxnId="{0E53F66B-5502-40BE-9DD4-08D58D4C1621}">
      <dgm:prSet/>
      <dgm:spPr/>
      <dgm:t>
        <a:bodyPr/>
        <a:lstStyle/>
        <a:p>
          <a:endParaRPr lang="en-US"/>
        </a:p>
      </dgm:t>
    </dgm:pt>
    <dgm:pt modelId="{75443425-6F40-4739-B01F-28AD21175A12}" type="sibTrans" cxnId="{0E53F66B-5502-40BE-9DD4-08D58D4C1621}">
      <dgm:prSet/>
      <dgm:spPr/>
      <dgm:t>
        <a:bodyPr/>
        <a:lstStyle/>
        <a:p>
          <a:endParaRPr lang="en-US"/>
        </a:p>
      </dgm:t>
    </dgm:pt>
    <dgm:pt modelId="{325BF505-874B-4D2E-8F49-DDE0DACBE369}">
      <dgm:prSet phldrT="[Text]"/>
      <dgm:spPr/>
      <dgm:t>
        <a:bodyPr/>
        <a:lstStyle/>
        <a:p>
          <a:r>
            <a:rPr lang="en-US"/>
            <a:t>Bacteria Uses Fermentation</a:t>
          </a:r>
        </a:p>
      </dgm:t>
    </dgm:pt>
    <dgm:pt modelId="{590440AB-845A-4297-BEFA-541C6A326B5C}" type="parTrans" cxnId="{61729C4E-627A-4416-B36A-66C1DACECCA1}">
      <dgm:prSet/>
      <dgm:spPr/>
      <dgm:t>
        <a:bodyPr/>
        <a:lstStyle/>
        <a:p>
          <a:endParaRPr lang="en-US"/>
        </a:p>
      </dgm:t>
    </dgm:pt>
    <dgm:pt modelId="{84F4EB30-0BA7-4F30-B2AE-09B0F49D0044}" type="sibTrans" cxnId="{61729C4E-627A-4416-B36A-66C1DACECCA1}">
      <dgm:prSet/>
      <dgm:spPr/>
      <dgm:t>
        <a:bodyPr/>
        <a:lstStyle/>
        <a:p>
          <a:endParaRPr lang="en-US"/>
        </a:p>
      </dgm:t>
    </dgm:pt>
    <dgm:pt modelId="{27888BAB-4C20-448D-8F47-54293CFF88CE}">
      <dgm:prSet phldrT="[Text]"/>
      <dgm:spPr/>
      <dgm:t>
        <a:bodyPr/>
        <a:lstStyle/>
        <a:p>
          <a:r>
            <a:rPr lang="en-US"/>
            <a:t>After Fermentation, the Bacteria Leaves Behind Several Elements</a:t>
          </a:r>
        </a:p>
      </dgm:t>
    </dgm:pt>
    <dgm:pt modelId="{DA03571A-36DE-4B38-B0BE-C25D604C2436}" type="parTrans" cxnId="{17524F5E-3706-4477-B59C-75FA9EA0E910}">
      <dgm:prSet/>
      <dgm:spPr/>
      <dgm:t>
        <a:bodyPr/>
        <a:lstStyle/>
        <a:p>
          <a:endParaRPr lang="en-US"/>
        </a:p>
      </dgm:t>
    </dgm:pt>
    <dgm:pt modelId="{5F22E16B-650E-426B-807F-D78CE2940CE8}" type="sibTrans" cxnId="{17524F5E-3706-4477-B59C-75FA9EA0E910}">
      <dgm:prSet/>
      <dgm:spPr/>
      <dgm:t>
        <a:bodyPr/>
        <a:lstStyle/>
        <a:p>
          <a:endParaRPr lang="en-US"/>
        </a:p>
      </dgm:t>
    </dgm:pt>
    <dgm:pt modelId="{4A7339B4-F1B5-4588-8B6D-7CCADBC638EA}">
      <dgm:prSet phldrT="[Text]"/>
      <dgm:spPr/>
      <dgm:t>
        <a:bodyPr/>
        <a:lstStyle/>
        <a:p>
          <a:r>
            <a:rPr lang="en-US"/>
            <a:t>Hydrogen Gas can be Filtered Out.</a:t>
          </a:r>
        </a:p>
      </dgm:t>
    </dgm:pt>
    <dgm:pt modelId="{E4766537-B86A-43D4-A064-D78979C425B3}" type="parTrans" cxnId="{F15A148D-D413-4F94-906C-9387AAEC7F3C}">
      <dgm:prSet/>
      <dgm:spPr/>
      <dgm:t>
        <a:bodyPr/>
        <a:lstStyle/>
        <a:p>
          <a:endParaRPr lang="en-US"/>
        </a:p>
      </dgm:t>
    </dgm:pt>
    <dgm:pt modelId="{3E58A500-2D9E-4CCA-87B8-0569F8C04C71}" type="sibTrans" cxnId="{F15A148D-D413-4F94-906C-9387AAEC7F3C}">
      <dgm:prSet/>
      <dgm:spPr/>
      <dgm:t>
        <a:bodyPr/>
        <a:lstStyle/>
        <a:p>
          <a:endParaRPr lang="en-US"/>
        </a:p>
      </dgm:t>
    </dgm:pt>
    <dgm:pt modelId="{8914EA9F-EE40-4A2C-97DE-F9BFFFF0D327}" type="pres">
      <dgm:prSet presAssocID="{CD510835-D801-4FBF-9771-0433154DC626}" presName="cycle" presStyleCnt="0">
        <dgm:presLayoutVars>
          <dgm:dir/>
          <dgm:resizeHandles val="exact"/>
        </dgm:presLayoutVars>
      </dgm:prSet>
      <dgm:spPr/>
    </dgm:pt>
    <dgm:pt modelId="{54E21586-410E-473D-885C-83ECC932EFE9}" type="pres">
      <dgm:prSet presAssocID="{7BF417AD-F564-4F3C-8892-A1F4C7AB1B02}" presName="node" presStyleLbl="node1" presStyleIdx="0" presStyleCnt="5">
        <dgm:presLayoutVars>
          <dgm:bulletEnabled val="1"/>
        </dgm:presLayoutVars>
      </dgm:prSet>
      <dgm:spPr/>
    </dgm:pt>
    <dgm:pt modelId="{86C0B67D-C0B3-4F3A-A9A4-E405B4862C43}" type="pres">
      <dgm:prSet presAssocID="{BC9DDCB8-CF30-42DB-87A8-E5EA259B1A47}" presName="sibTrans" presStyleLbl="sibTrans2D1" presStyleIdx="0" presStyleCnt="5"/>
      <dgm:spPr/>
    </dgm:pt>
    <dgm:pt modelId="{B93DDCCE-1C0F-42F3-A069-9BBD4C391529}" type="pres">
      <dgm:prSet presAssocID="{BC9DDCB8-CF30-42DB-87A8-E5EA259B1A47}" presName="connectorText" presStyleLbl="sibTrans2D1" presStyleIdx="0" presStyleCnt="5"/>
      <dgm:spPr/>
    </dgm:pt>
    <dgm:pt modelId="{900764B5-7709-4D40-BCDF-005C70F3AC2A}" type="pres">
      <dgm:prSet presAssocID="{B83A1FFE-70EC-4C39-9512-1B803B47DBBB}" presName="node" presStyleLbl="node1" presStyleIdx="1" presStyleCnt="5">
        <dgm:presLayoutVars>
          <dgm:bulletEnabled val="1"/>
        </dgm:presLayoutVars>
      </dgm:prSet>
      <dgm:spPr/>
    </dgm:pt>
    <dgm:pt modelId="{641230D5-DFAA-47D4-9EB3-893ABAC42502}" type="pres">
      <dgm:prSet presAssocID="{75443425-6F40-4739-B01F-28AD21175A12}" presName="sibTrans" presStyleLbl="sibTrans2D1" presStyleIdx="1" presStyleCnt="5"/>
      <dgm:spPr/>
    </dgm:pt>
    <dgm:pt modelId="{899D6621-327B-427D-8DFC-9C7927D5E3EB}" type="pres">
      <dgm:prSet presAssocID="{75443425-6F40-4739-B01F-28AD21175A12}" presName="connectorText" presStyleLbl="sibTrans2D1" presStyleIdx="1" presStyleCnt="5"/>
      <dgm:spPr/>
    </dgm:pt>
    <dgm:pt modelId="{DBAF0E52-72A6-4CEE-8464-822E1FE305F3}" type="pres">
      <dgm:prSet presAssocID="{325BF505-874B-4D2E-8F49-DDE0DACBE369}" presName="node" presStyleLbl="node1" presStyleIdx="2" presStyleCnt="5">
        <dgm:presLayoutVars>
          <dgm:bulletEnabled val="1"/>
        </dgm:presLayoutVars>
      </dgm:prSet>
      <dgm:spPr/>
    </dgm:pt>
    <dgm:pt modelId="{BF6364CD-7210-4E68-97E8-D1CB7F60901E}" type="pres">
      <dgm:prSet presAssocID="{84F4EB30-0BA7-4F30-B2AE-09B0F49D0044}" presName="sibTrans" presStyleLbl="sibTrans2D1" presStyleIdx="2" presStyleCnt="5"/>
      <dgm:spPr/>
    </dgm:pt>
    <dgm:pt modelId="{0D8DB7F9-D822-40B2-9D77-B63CC748FEDA}" type="pres">
      <dgm:prSet presAssocID="{84F4EB30-0BA7-4F30-B2AE-09B0F49D0044}" presName="connectorText" presStyleLbl="sibTrans2D1" presStyleIdx="2" presStyleCnt="5"/>
      <dgm:spPr/>
    </dgm:pt>
    <dgm:pt modelId="{2441B6F8-933E-4000-A012-DD753105D603}" type="pres">
      <dgm:prSet presAssocID="{27888BAB-4C20-448D-8F47-54293CFF88CE}" presName="node" presStyleLbl="node1" presStyleIdx="3" presStyleCnt="5">
        <dgm:presLayoutVars>
          <dgm:bulletEnabled val="1"/>
        </dgm:presLayoutVars>
      </dgm:prSet>
      <dgm:spPr/>
    </dgm:pt>
    <dgm:pt modelId="{F1976A89-879F-45D5-95DA-ED9895813061}" type="pres">
      <dgm:prSet presAssocID="{5F22E16B-650E-426B-807F-D78CE2940CE8}" presName="sibTrans" presStyleLbl="sibTrans2D1" presStyleIdx="3" presStyleCnt="5"/>
      <dgm:spPr/>
    </dgm:pt>
    <dgm:pt modelId="{598CAF4E-6730-4834-BB02-047547312768}" type="pres">
      <dgm:prSet presAssocID="{5F22E16B-650E-426B-807F-D78CE2940CE8}" presName="connectorText" presStyleLbl="sibTrans2D1" presStyleIdx="3" presStyleCnt="5"/>
      <dgm:spPr/>
    </dgm:pt>
    <dgm:pt modelId="{7AAF0C99-0F9C-4EB0-9681-A79A7B542550}" type="pres">
      <dgm:prSet presAssocID="{4A7339B4-F1B5-4588-8B6D-7CCADBC638EA}" presName="node" presStyleLbl="node1" presStyleIdx="4" presStyleCnt="5">
        <dgm:presLayoutVars>
          <dgm:bulletEnabled val="1"/>
        </dgm:presLayoutVars>
      </dgm:prSet>
      <dgm:spPr/>
    </dgm:pt>
    <dgm:pt modelId="{66F73254-6A20-45CE-8B67-A08D30EBEFB5}" type="pres">
      <dgm:prSet presAssocID="{3E58A500-2D9E-4CCA-87B8-0569F8C04C71}" presName="sibTrans" presStyleLbl="sibTrans2D1" presStyleIdx="4" presStyleCnt="5"/>
      <dgm:spPr/>
    </dgm:pt>
    <dgm:pt modelId="{C7F01E05-A2B2-42F2-B907-CE652FD62805}" type="pres">
      <dgm:prSet presAssocID="{3E58A500-2D9E-4CCA-87B8-0569F8C04C71}" presName="connectorText" presStyleLbl="sibTrans2D1" presStyleIdx="4" presStyleCnt="5"/>
      <dgm:spPr/>
    </dgm:pt>
  </dgm:ptLst>
  <dgm:cxnLst>
    <dgm:cxn modelId="{C96F4F0A-0749-464E-A1DA-0DCE3B3F6BAB}" type="presOf" srcId="{27888BAB-4C20-448D-8F47-54293CFF88CE}" destId="{2441B6F8-933E-4000-A012-DD753105D603}" srcOrd="0" destOrd="0" presId="urn:microsoft.com/office/officeart/2005/8/layout/cycle2"/>
    <dgm:cxn modelId="{C9BFFE37-C02A-421C-A3F0-B1A809DAB067}" type="presOf" srcId="{84F4EB30-0BA7-4F30-B2AE-09B0F49D0044}" destId="{0D8DB7F9-D822-40B2-9D77-B63CC748FEDA}" srcOrd="1" destOrd="0" presId="urn:microsoft.com/office/officeart/2005/8/layout/cycle2"/>
    <dgm:cxn modelId="{60DA603E-DF20-40C8-AFFB-668439C542FC}" type="presOf" srcId="{84F4EB30-0BA7-4F30-B2AE-09B0F49D0044}" destId="{BF6364CD-7210-4E68-97E8-D1CB7F60901E}" srcOrd="0" destOrd="0" presId="urn:microsoft.com/office/officeart/2005/8/layout/cycle2"/>
    <dgm:cxn modelId="{17524F5E-3706-4477-B59C-75FA9EA0E910}" srcId="{CD510835-D801-4FBF-9771-0433154DC626}" destId="{27888BAB-4C20-448D-8F47-54293CFF88CE}" srcOrd="3" destOrd="0" parTransId="{DA03571A-36DE-4B38-B0BE-C25D604C2436}" sibTransId="{5F22E16B-650E-426B-807F-D78CE2940CE8}"/>
    <dgm:cxn modelId="{FDC06D41-31E8-4C6D-953A-4A2C5B1C07A7}" type="presOf" srcId="{325BF505-874B-4D2E-8F49-DDE0DACBE369}" destId="{DBAF0E52-72A6-4CEE-8464-822E1FE305F3}" srcOrd="0" destOrd="0" presId="urn:microsoft.com/office/officeart/2005/8/layout/cycle2"/>
    <dgm:cxn modelId="{138A7863-D7D9-4CFD-8D9B-2894E9A67717}" type="presOf" srcId="{75443425-6F40-4739-B01F-28AD21175A12}" destId="{641230D5-DFAA-47D4-9EB3-893ABAC42502}" srcOrd="0" destOrd="0" presId="urn:microsoft.com/office/officeart/2005/8/layout/cycle2"/>
    <dgm:cxn modelId="{8CA07C6A-B261-43C6-9A07-DD5D85D7A1F8}" type="presOf" srcId="{BC9DDCB8-CF30-42DB-87A8-E5EA259B1A47}" destId="{86C0B67D-C0B3-4F3A-A9A4-E405B4862C43}" srcOrd="0" destOrd="0" presId="urn:microsoft.com/office/officeart/2005/8/layout/cycle2"/>
    <dgm:cxn modelId="{0E53F66B-5502-40BE-9DD4-08D58D4C1621}" srcId="{CD510835-D801-4FBF-9771-0433154DC626}" destId="{B83A1FFE-70EC-4C39-9512-1B803B47DBBB}" srcOrd="1" destOrd="0" parTransId="{C86EB36B-8DFC-45C8-B379-200ECF01E4B6}" sibTransId="{75443425-6F40-4739-B01F-28AD21175A12}"/>
    <dgm:cxn modelId="{7FA8026C-EB8C-4941-8684-E3A516B09B0A}" type="presOf" srcId="{BC9DDCB8-CF30-42DB-87A8-E5EA259B1A47}" destId="{B93DDCCE-1C0F-42F3-A069-9BBD4C391529}" srcOrd="1" destOrd="0" presId="urn:microsoft.com/office/officeart/2005/8/layout/cycle2"/>
    <dgm:cxn modelId="{61729C4E-627A-4416-B36A-66C1DACECCA1}" srcId="{CD510835-D801-4FBF-9771-0433154DC626}" destId="{325BF505-874B-4D2E-8F49-DDE0DACBE369}" srcOrd="2" destOrd="0" parTransId="{590440AB-845A-4297-BEFA-541C6A326B5C}" sibTransId="{84F4EB30-0BA7-4F30-B2AE-09B0F49D0044}"/>
    <dgm:cxn modelId="{6D8B2F88-1868-4F03-995D-8A072A4E8B97}" type="presOf" srcId="{7BF417AD-F564-4F3C-8892-A1F4C7AB1B02}" destId="{54E21586-410E-473D-885C-83ECC932EFE9}" srcOrd="0" destOrd="0" presId="urn:microsoft.com/office/officeart/2005/8/layout/cycle2"/>
    <dgm:cxn modelId="{F15A148D-D413-4F94-906C-9387AAEC7F3C}" srcId="{CD510835-D801-4FBF-9771-0433154DC626}" destId="{4A7339B4-F1B5-4588-8B6D-7CCADBC638EA}" srcOrd="4" destOrd="0" parTransId="{E4766537-B86A-43D4-A064-D78979C425B3}" sibTransId="{3E58A500-2D9E-4CCA-87B8-0569F8C04C71}"/>
    <dgm:cxn modelId="{C5063697-3832-4732-B102-4D959CBA0EB9}" type="presOf" srcId="{5F22E16B-650E-426B-807F-D78CE2940CE8}" destId="{598CAF4E-6730-4834-BB02-047547312768}" srcOrd="1" destOrd="0" presId="urn:microsoft.com/office/officeart/2005/8/layout/cycle2"/>
    <dgm:cxn modelId="{561268A6-2FB0-492A-9531-F2E8654C4D2B}" type="presOf" srcId="{3E58A500-2D9E-4CCA-87B8-0569F8C04C71}" destId="{66F73254-6A20-45CE-8B67-A08D30EBEFB5}" srcOrd="0" destOrd="0" presId="urn:microsoft.com/office/officeart/2005/8/layout/cycle2"/>
    <dgm:cxn modelId="{0C0BC8A7-0EF8-4E72-B197-0AF0B1385DBE}" srcId="{CD510835-D801-4FBF-9771-0433154DC626}" destId="{7BF417AD-F564-4F3C-8892-A1F4C7AB1B02}" srcOrd="0" destOrd="0" parTransId="{3A6CE920-BAFD-44DD-BD7C-4C0B2C7B4DFB}" sibTransId="{BC9DDCB8-CF30-42DB-87A8-E5EA259B1A47}"/>
    <dgm:cxn modelId="{36004FAD-33CE-49F5-8B06-272BD06C3510}" type="presOf" srcId="{75443425-6F40-4739-B01F-28AD21175A12}" destId="{899D6621-327B-427D-8DFC-9C7927D5E3EB}" srcOrd="1" destOrd="0" presId="urn:microsoft.com/office/officeart/2005/8/layout/cycle2"/>
    <dgm:cxn modelId="{42971DAE-B9D2-4A1E-8957-81141769DE26}" type="presOf" srcId="{4A7339B4-F1B5-4588-8B6D-7CCADBC638EA}" destId="{7AAF0C99-0F9C-4EB0-9681-A79A7B542550}" srcOrd="0" destOrd="0" presId="urn:microsoft.com/office/officeart/2005/8/layout/cycle2"/>
    <dgm:cxn modelId="{D4EBFDC2-4B1C-433D-82ED-A67F442EB652}" type="presOf" srcId="{3E58A500-2D9E-4CCA-87B8-0569F8C04C71}" destId="{C7F01E05-A2B2-42F2-B907-CE652FD62805}" srcOrd="1" destOrd="0" presId="urn:microsoft.com/office/officeart/2005/8/layout/cycle2"/>
    <dgm:cxn modelId="{2DA9F7DB-49F6-4AC1-9488-E503C8185530}" type="presOf" srcId="{CD510835-D801-4FBF-9771-0433154DC626}" destId="{8914EA9F-EE40-4A2C-97DE-F9BFFFF0D327}" srcOrd="0" destOrd="0" presId="urn:microsoft.com/office/officeart/2005/8/layout/cycle2"/>
    <dgm:cxn modelId="{DD2698E3-8488-4D91-8A74-E10C5031D4A1}" type="presOf" srcId="{5F22E16B-650E-426B-807F-D78CE2940CE8}" destId="{F1976A89-879F-45D5-95DA-ED9895813061}" srcOrd="0" destOrd="0" presId="urn:microsoft.com/office/officeart/2005/8/layout/cycle2"/>
    <dgm:cxn modelId="{3B33E5F3-6A72-4737-B523-3B85E84F0F72}" type="presOf" srcId="{B83A1FFE-70EC-4C39-9512-1B803B47DBBB}" destId="{900764B5-7709-4D40-BCDF-005C70F3AC2A}" srcOrd="0" destOrd="0" presId="urn:microsoft.com/office/officeart/2005/8/layout/cycle2"/>
    <dgm:cxn modelId="{1DC8D004-8208-40FF-864C-1B9969FC9F84}" type="presParOf" srcId="{8914EA9F-EE40-4A2C-97DE-F9BFFFF0D327}" destId="{54E21586-410E-473D-885C-83ECC932EFE9}" srcOrd="0" destOrd="0" presId="urn:microsoft.com/office/officeart/2005/8/layout/cycle2"/>
    <dgm:cxn modelId="{BC79FD11-36A5-4128-B78D-52489C16FD66}" type="presParOf" srcId="{8914EA9F-EE40-4A2C-97DE-F9BFFFF0D327}" destId="{86C0B67D-C0B3-4F3A-A9A4-E405B4862C43}" srcOrd="1" destOrd="0" presId="urn:microsoft.com/office/officeart/2005/8/layout/cycle2"/>
    <dgm:cxn modelId="{D92A985D-D4AE-40DC-BF63-63D7D5794330}" type="presParOf" srcId="{86C0B67D-C0B3-4F3A-A9A4-E405B4862C43}" destId="{B93DDCCE-1C0F-42F3-A069-9BBD4C391529}" srcOrd="0" destOrd="0" presId="urn:microsoft.com/office/officeart/2005/8/layout/cycle2"/>
    <dgm:cxn modelId="{00CDDAF7-93FD-49F4-A7AF-807C0B303D86}" type="presParOf" srcId="{8914EA9F-EE40-4A2C-97DE-F9BFFFF0D327}" destId="{900764B5-7709-4D40-BCDF-005C70F3AC2A}" srcOrd="2" destOrd="0" presId="urn:microsoft.com/office/officeart/2005/8/layout/cycle2"/>
    <dgm:cxn modelId="{2C6E9C15-FA51-4E64-B90C-67A529E18E11}" type="presParOf" srcId="{8914EA9F-EE40-4A2C-97DE-F9BFFFF0D327}" destId="{641230D5-DFAA-47D4-9EB3-893ABAC42502}" srcOrd="3" destOrd="0" presId="urn:microsoft.com/office/officeart/2005/8/layout/cycle2"/>
    <dgm:cxn modelId="{264FFD5E-2D1D-45B8-9841-0C012A37E7EA}" type="presParOf" srcId="{641230D5-DFAA-47D4-9EB3-893ABAC42502}" destId="{899D6621-327B-427D-8DFC-9C7927D5E3EB}" srcOrd="0" destOrd="0" presId="urn:microsoft.com/office/officeart/2005/8/layout/cycle2"/>
    <dgm:cxn modelId="{92F5AEBF-0303-4F11-9336-4791E9AC0475}" type="presParOf" srcId="{8914EA9F-EE40-4A2C-97DE-F9BFFFF0D327}" destId="{DBAF0E52-72A6-4CEE-8464-822E1FE305F3}" srcOrd="4" destOrd="0" presId="urn:microsoft.com/office/officeart/2005/8/layout/cycle2"/>
    <dgm:cxn modelId="{B94DBCA3-760C-4834-A3FA-C755EFBD637C}" type="presParOf" srcId="{8914EA9F-EE40-4A2C-97DE-F9BFFFF0D327}" destId="{BF6364CD-7210-4E68-97E8-D1CB7F60901E}" srcOrd="5" destOrd="0" presId="urn:microsoft.com/office/officeart/2005/8/layout/cycle2"/>
    <dgm:cxn modelId="{0781F781-282F-4CCE-9FDC-5F3E6160C605}" type="presParOf" srcId="{BF6364CD-7210-4E68-97E8-D1CB7F60901E}" destId="{0D8DB7F9-D822-40B2-9D77-B63CC748FEDA}" srcOrd="0" destOrd="0" presId="urn:microsoft.com/office/officeart/2005/8/layout/cycle2"/>
    <dgm:cxn modelId="{A456A7E4-807C-46D7-83FD-AF1887474B73}" type="presParOf" srcId="{8914EA9F-EE40-4A2C-97DE-F9BFFFF0D327}" destId="{2441B6F8-933E-4000-A012-DD753105D603}" srcOrd="6" destOrd="0" presId="urn:microsoft.com/office/officeart/2005/8/layout/cycle2"/>
    <dgm:cxn modelId="{EA803350-6797-4CA7-96B4-3DF1ECFE891F}" type="presParOf" srcId="{8914EA9F-EE40-4A2C-97DE-F9BFFFF0D327}" destId="{F1976A89-879F-45D5-95DA-ED9895813061}" srcOrd="7" destOrd="0" presId="urn:microsoft.com/office/officeart/2005/8/layout/cycle2"/>
    <dgm:cxn modelId="{543B0638-80B0-471B-BAD7-EC98111AAC69}" type="presParOf" srcId="{F1976A89-879F-45D5-95DA-ED9895813061}" destId="{598CAF4E-6730-4834-BB02-047547312768}" srcOrd="0" destOrd="0" presId="urn:microsoft.com/office/officeart/2005/8/layout/cycle2"/>
    <dgm:cxn modelId="{5E768210-6052-43DD-A88C-6CCEECC86FE6}" type="presParOf" srcId="{8914EA9F-EE40-4A2C-97DE-F9BFFFF0D327}" destId="{7AAF0C99-0F9C-4EB0-9681-A79A7B542550}" srcOrd="8" destOrd="0" presId="urn:microsoft.com/office/officeart/2005/8/layout/cycle2"/>
    <dgm:cxn modelId="{DE07DDCE-1A0C-48F8-8925-6DD3F3C92F96}" type="presParOf" srcId="{8914EA9F-EE40-4A2C-97DE-F9BFFFF0D327}" destId="{66F73254-6A20-45CE-8B67-A08D30EBEFB5}" srcOrd="9" destOrd="0" presId="urn:microsoft.com/office/officeart/2005/8/layout/cycle2"/>
    <dgm:cxn modelId="{96D9EDAA-398B-4D32-97A8-1845C3138F6B}" type="presParOf" srcId="{66F73254-6A20-45CE-8B67-A08D30EBEFB5}" destId="{C7F01E05-A2B2-42F2-B907-CE652FD6280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CC2972A-8ECD-4AD0-8D4F-CCE44533137B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5A45DA-90AC-40CD-8D1F-EF4C5A0D02B9}">
      <dgm:prSet phldrT="[Text]"/>
      <dgm:spPr/>
      <dgm:t>
        <a:bodyPr/>
        <a:lstStyle/>
        <a:p>
          <a:r>
            <a:rPr lang="en-US"/>
            <a:t>Compressed</a:t>
          </a:r>
        </a:p>
      </dgm:t>
    </dgm:pt>
    <dgm:pt modelId="{0EEB60B7-937F-4853-91A3-8790E9382B96}" type="parTrans" cxnId="{F8FA28F3-5426-4F3E-931D-0E85849FB76D}">
      <dgm:prSet/>
      <dgm:spPr/>
      <dgm:t>
        <a:bodyPr/>
        <a:lstStyle/>
        <a:p>
          <a:endParaRPr lang="en-US"/>
        </a:p>
      </dgm:t>
    </dgm:pt>
    <dgm:pt modelId="{AC51243B-4D41-4226-957F-F053A8BBB2DA}" type="sibTrans" cxnId="{F8FA28F3-5426-4F3E-931D-0E85849FB76D}">
      <dgm:prSet/>
      <dgm:spPr/>
      <dgm:t>
        <a:bodyPr/>
        <a:lstStyle/>
        <a:p>
          <a:endParaRPr lang="en-US"/>
        </a:p>
      </dgm:t>
    </dgm:pt>
    <dgm:pt modelId="{C5967E69-AF6F-4B4D-85FD-C958E179A549}">
      <dgm:prSet phldrT="[Text]"/>
      <dgm:spPr/>
      <dgm:t>
        <a:bodyPr/>
        <a:lstStyle/>
        <a:p>
          <a:r>
            <a:rPr lang="en-US"/>
            <a:t>5,000-10,000 PSI</a:t>
          </a:r>
        </a:p>
      </dgm:t>
    </dgm:pt>
    <dgm:pt modelId="{FFDBA89F-43CD-421C-94B7-FD83CD0DD1D8}" type="parTrans" cxnId="{3277D219-743D-471C-95E8-82B4E3C15549}">
      <dgm:prSet/>
      <dgm:spPr/>
      <dgm:t>
        <a:bodyPr/>
        <a:lstStyle/>
        <a:p>
          <a:endParaRPr lang="en-US"/>
        </a:p>
      </dgm:t>
    </dgm:pt>
    <dgm:pt modelId="{EB053147-7CCD-453D-BC3F-A742BE89DC93}" type="sibTrans" cxnId="{3277D219-743D-471C-95E8-82B4E3C15549}">
      <dgm:prSet/>
      <dgm:spPr/>
      <dgm:t>
        <a:bodyPr/>
        <a:lstStyle/>
        <a:p>
          <a:endParaRPr lang="en-US"/>
        </a:p>
      </dgm:t>
    </dgm:pt>
    <dgm:pt modelId="{79B0BF92-5ABA-4FA5-BC50-047419B7915F}">
      <dgm:prSet phldrT="[Text]"/>
      <dgm:spPr/>
      <dgm:t>
        <a:bodyPr/>
        <a:lstStyle/>
        <a:p>
          <a:r>
            <a:rPr lang="en-US"/>
            <a:t>Unique Pressure Vessels</a:t>
          </a:r>
        </a:p>
      </dgm:t>
    </dgm:pt>
    <dgm:pt modelId="{0F2C54FD-DC33-400C-934A-9BBC0B0C2D7A}" type="parTrans" cxnId="{FA231462-09F1-46C8-8155-083D8025CE5F}">
      <dgm:prSet/>
      <dgm:spPr/>
      <dgm:t>
        <a:bodyPr/>
        <a:lstStyle/>
        <a:p>
          <a:endParaRPr lang="en-US"/>
        </a:p>
      </dgm:t>
    </dgm:pt>
    <dgm:pt modelId="{C0AB03A5-4E61-4F03-8DF3-1C6A680F3E64}" type="sibTrans" cxnId="{FA231462-09F1-46C8-8155-083D8025CE5F}">
      <dgm:prSet/>
      <dgm:spPr/>
      <dgm:t>
        <a:bodyPr/>
        <a:lstStyle/>
        <a:p>
          <a:endParaRPr lang="en-US"/>
        </a:p>
      </dgm:t>
    </dgm:pt>
    <dgm:pt modelId="{E93410D8-553E-4FB6-BADC-719C344410CC}">
      <dgm:prSet phldrT="[Text]"/>
      <dgm:spPr/>
      <dgm:t>
        <a:bodyPr/>
        <a:lstStyle/>
        <a:p>
          <a:r>
            <a:rPr lang="en-US"/>
            <a:t>Cryogenic</a:t>
          </a:r>
        </a:p>
      </dgm:t>
    </dgm:pt>
    <dgm:pt modelId="{4AEE8F23-EC5C-4A70-BF00-F61A4E41D2BA}" type="parTrans" cxnId="{68B5BE46-FB0B-4E7E-ACBD-1579E952EE46}">
      <dgm:prSet/>
      <dgm:spPr/>
      <dgm:t>
        <a:bodyPr/>
        <a:lstStyle/>
        <a:p>
          <a:endParaRPr lang="en-US"/>
        </a:p>
      </dgm:t>
    </dgm:pt>
    <dgm:pt modelId="{2AF528F1-2230-4E9A-B24C-FA7348071685}" type="sibTrans" cxnId="{68B5BE46-FB0B-4E7E-ACBD-1579E952EE46}">
      <dgm:prSet/>
      <dgm:spPr/>
      <dgm:t>
        <a:bodyPr/>
        <a:lstStyle/>
        <a:p>
          <a:endParaRPr lang="en-US"/>
        </a:p>
      </dgm:t>
    </dgm:pt>
    <dgm:pt modelId="{863F1ED3-01B7-42B5-85AF-76ACBAECAE19}">
      <dgm:prSet phldrT="[Text]"/>
      <dgm:spPr/>
      <dgm:t>
        <a:bodyPr/>
        <a:lstStyle/>
        <a:p>
          <a:r>
            <a:rPr lang="en-US"/>
            <a:t>Liquid H2 at -252.2 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°C</a:t>
          </a:r>
          <a:endParaRPr lang="en-US"/>
        </a:p>
      </dgm:t>
    </dgm:pt>
    <dgm:pt modelId="{9203E21D-00E5-4667-B1AE-90E7DCBD55BA}" type="parTrans" cxnId="{9E833264-F2B2-45A1-8014-E628BE56078C}">
      <dgm:prSet/>
      <dgm:spPr/>
      <dgm:t>
        <a:bodyPr/>
        <a:lstStyle/>
        <a:p>
          <a:endParaRPr lang="en-US"/>
        </a:p>
      </dgm:t>
    </dgm:pt>
    <dgm:pt modelId="{802E820C-882D-4157-A099-788C32311290}" type="sibTrans" cxnId="{9E833264-F2B2-45A1-8014-E628BE56078C}">
      <dgm:prSet/>
      <dgm:spPr/>
      <dgm:t>
        <a:bodyPr/>
        <a:lstStyle/>
        <a:p>
          <a:endParaRPr lang="en-US"/>
        </a:p>
      </dgm:t>
    </dgm:pt>
    <dgm:pt modelId="{90696CBF-3FCC-45C1-8DD1-F5FA0E24DE51}">
      <dgm:prSet phldrT="[Text]"/>
      <dgm:spPr/>
      <dgm:t>
        <a:bodyPr/>
        <a:lstStyle/>
        <a:p>
          <a:r>
            <a:rPr lang="en-US"/>
            <a:t>Solid H2 at  -259.14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°C</a:t>
          </a:r>
          <a:endParaRPr lang="en-US"/>
        </a:p>
      </dgm:t>
    </dgm:pt>
    <dgm:pt modelId="{84B5DDA4-F303-43C9-8B58-DF2FCE1542B0}" type="parTrans" cxnId="{E90EFF05-20AE-4A8A-B369-2A2DDB20F621}">
      <dgm:prSet/>
      <dgm:spPr/>
      <dgm:t>
        <a:bodyPr/>
        <a:lstStyle/>
        <a:p>
          <a:endParaRPr lang="en-US"/>
        </a:p>
      </dgm:t>
    </dgm:pt>
    <dgm:pt modelId="{CD1390EB-6F47-46F8-8D0D-42338359B40D}" type="sibTrans" cxnId="{E90EFF05-20AE-4A8A-B369-2A2DDB20F621}">
      <dgm:prSet/>
      <dgm:spPr/>
      <dgm:t>
        <a:bodyPr/>
        <a:lstStyle/>
        <a:p>
          <a:endParaRPr lang="en-US"/>
        </a:p>
      </dgm:t>
    </dgm:pt>
    <dgm:pt modelId="{0071563E-4AB3-4447-91C6-F8A0E756C9BD}" type="pres">
      <dgm:prSet presAssocID="{8CC2972A-8ECD-4AD0-8D4F-CCE44533137B}" presName="list" presStyleCnt="0">
        <dgm:presLayoutVars>
          <dgm:dir/>
          <dgm:animLvl val="lvl"/>
        </dgm:presLayoutVars>
      </dgm:prSet>
      <dgm:spPr/>
    </dgm:pt>
    <dgm:pt modelId="{EAFB0721-4809-482A-A6F2-BE4F7A95089E}" type="pres">
      <dgm:prSet presAssocID="{635A45DA-90AC-40CD-8D1F-EF4C5A0D02B9}" presName="posSpace" presStyleCnt="0"/>
      <dgm:spPr/>
    </dgm:pt>
    <dgm:pt modelId="{E5053019-2D77-4B40-BC5C-98F3355CF108}" type="pres">
      <dgm:prSet presAssocID="{635A45DA-90AC-40CD-8D1F-EF4C5A0D02B9}" presName="vertFlow" presStyleCnt="0"/>
      <dgm:spPr/>
    </dgm:pt>
    <dgm:pt modelId="{C796269C-7BF2-42EC-9EDE-B87F7FD72A48}" type="pres">
      <dgm:prSet presAssocID="{635A45DA-90AC-40CD-8D1F-EF4C5A0D02B9}" presName="topSpace" presStyleCnt="0"/>
      <dgm:spPr/>
    </dgm:pt>
    <dgm:pt modelId="{B82F5324-4F06-4F97-B85F-18D6A9832464}" type="pres">
      <dgm:prSet presAssocID="{635A45DA-90AC-40CD-8D1F-EF4C5A0D02B9}" presName="firstComp" presStyleCnt="0"/>
      <dgm:spPr/>
    </dgm:pt>
    <dgm:pt modelId="{AB7E76BA-878F-4169-884B-56D0AD7E35B6}" type="pres">
      <dgm:prSet presAssocID="{635A45DA-90AC-40CD-8D1F-EF4C5A0D02B9}" presName="firstChild" presStyleLbl="bgAccFollowNode1" presStyleIdx="0" presStyleCnt="4"/>
      <dgm:spPr/>
    </dgm:pt>
    <dgm:pt modelId="{A323B31B-AE6A-4E2D-AB25-2B25053A938A}" type="pres">
      <dgm:prSet presAssocID="{635A45DA-90AC-40CD-8D1F-EF4C5A0D02B9}" presName="firstChildTx" presStyleLbl="bgAccFollowNode1" presStyleIdx="0" presStyleCnt="4">
        <dgm:presLayoutVars>
          <dgm:bulletEnabled val="1"/>
        </dgm:presLayoutVars>
      </dgm:prSet>
      <dgm:spPr/>
    </dgm:pt>
    <dgm:pt modelId="{B86AB70D-5F40-497E-A3C4-98A1A0691BD0}" type="pres">
      <dgm:prSet presAssocID="{79B0BF92-5ABA-4FA5-BC50-047419B7915F}" presName="comp" presStyleCnt="0"/>
      <dgm:spPr/>
    </dgm:pt>
    <dgm:pt modelId="{C7A4558D-3C9D-42E4-B647-2951AAF45570}" type="pres">
      <dgm:prSet presAssocID="{79B0BF92-5ABA-4FA5-BC50-047419B7915F}" presName="child" presStyleLbl="bgAccFollowNode1" presStyleIdx="1" presStyleCnt="4"/>
      <dgm:spPr/>
    </dgm:pt>
    <dgm:pt modelId="{7F062DDE-51E9-4467-B4AE-22B4C5510FBB}" type="pres">
      <dgm:prSet presAssocID="{79B0BF92-5ABA-4FA5-BC50-047419B7915F}" presName="childTx" presStyleLbl="bgAccFollowNode1" presStyleIdx="1" presStyleCnt="4">
        <dgm:presLayoutVars>
          <dgm:bulletEnabled val="1"/>
        </dgm:presLayoutVars>
      </dgm:prSet>
      <dgm:spPr/>
    </dgm:pt>
    <dgm:pt modelId="{273E0C2A-A983-4D50-A757-863BC1D9E3D1}" type="pres">
      <dgm:prSet presAssocID="{635A45DA-90AC-40CD-8D1F-EF4C5A0D02B9}" presName="negSpace" presStyleCnt="0"/>
      <dgm:spPr/>
    </dgm:pt>
    <dgm:pt modelId="{ACA8C823-6D60-4568-A686-DC6D7404D372}" type="pres">
      <dgm:prSet presAssocID="{635A45DA-90AC-40CD-8D1F-EF4C5A0D02B9}" presName="circle" presStyleLbl="node1" presStyleIdx="0" presStyleCnt="2"/>
      <dgm:spPr/>
    </dgm:pt>
    <dgm:pt modelId="{1F14E4F2-7308-4094-9E64-E7BD3A451DAE}" type="pres">
      <dgm:prSet presAssocID="{AC51243B-4D41-4226-957F-F053A8BBB2DA}" presName="transSpace" presStyleCnt="0"/>
      <dgm:spPr/>
    </dgm:pt>
    <dgm:pt modelId="{9A268459-31AB-46AB-9B09-16F5B0D7489E}" type="pres">
      <dgm:prSet presAssocID="{E93410D8-553E-4FB6-BADC-719C344410CC}" presName="posSpace" presStyleCnt="0"/>
      <dgm:spPr/>
    </dgm:pt>
    <dgm:pt modelId="{F4AF05A0-F0F5-4E0E-ADDA-970978106E42}" type="pres">
      <dgm:prSet presAssocID="{E93410D8-553E-4FB6-BADC-719C344410CC}" presName="vertFlow" presStyleCnt="0"/>
      <dgm:spPr/>
    </dgm:pt>
    <dgm:pt modelId="{C4B928BF-05A8-436C-AC87-55037697C41C}" type="pres">
      <dgm:prSet presAssocID="{E93410D8-553E-4FB6-BADC-719C344410CC}" presName="topSpace" presStyleCnt="0"/>
      <dgm:spPr/>
    </dgm:pt>
    <dgm:pt modelId="{C97491D3-4C83-4B50-B10E-965FEE9336F3}" type="pres">
      <dgm:prSet presAssocID="{E93410D8-553E-4FB6-BADC-719C344410CC}" presName="firstComp" presStyleCnt="0"/>
      <dgm:spPr/>
    </dgm:pt>
    <dgm:pt modelId="{37023E69-6D4D-4894-AD48-EC20936F8DAE}" type="pres">
      <dgm:prSet presAssocID="{E93410D8-553E-4FB6-BADC-719C344410CC}" presName="firstChild" presStyleLbl="bgAccFollowNode1" presStyleIdx="2" presStyleCnt="4"/>
      <dgm:spPr/>
    </dgm:pt>
    <dgm:pt modelId="{8C8DC336-B5CA-4723-9D6C-86CFAF903E82}" type="pres">
      <dgm:prSet presAssocID="{E93410D8-553E-4FB6-BADC-719C344410CC}" presName="firstChildTx" presStyleLbl="bgAccFollowNode1" presStyleIdx="2" presStyleCnt="4">
        <dgm:presLayoutVars>
          <dgm:bulletEnabled val="1"/>
        </dgm:presLayoutVars>
      </dgm:prSet>
      <dgm:spPr/>
    </dgm:pt>
    <dgm:pt modelId="{7BF09B06-F51D-4291-AFDF-BC98515984F0}" type="pres">
      <dgm:prSet presAssocID="{90696CBF-3FCC-45C1-8DD1-F5FA0E24DE51}" presName="comp" presStyleCnt="0"/>
      <dgm:spPr/>
    </dgm:pt>
    <dgm:pt modelId="{CDC397E2-0C59-4CD2-8335-07EFB80BADFB}" type="pres">
      <dgm:prSet presAssocID="{90696CBF-3FCC-45C1-8DD1-F5FA0E24DE51}" presName="child" presStyleLbl="bgAccFollowNode1" presStyleIdx="3" presStyleCnt="4"/>
      <dgm:spPr/>
    </dgm:pt>
    <dgm:pt modelId="{ADEAD26C-D64B-4D26-B82C-39B39FFCF2D3}" type="pres">
      <dgm:prSet presAssocID="{90696CBF-3FCC-45C1-8DD1-F5FA0E24DE51}" presName="childTx" presStyleLbl="bgAccFollowNode1" presStyleIdx="3" presStyleCnt="4">
        <dgm:presLayoutVars>
          <dgm:bulletEnabled val="1"/>
        </dgm:presLayoutVars>
      </dgm:prSet>
      <dgm:spPr/>
    </dgm:pt>
    <dgm:pt modelId="{B31BE70B-45DA-40FE-A4A2-A2D9A1BE292D}" type="pres">
      <dgm:prSet presAssocID="{E93410D8-553E-4FB6-BADC-719C344410CC}" presName="negSpace" presStyleCnt="0"/>
      <dgm:spPr/>
    </dgm:pt>
    <dgm:pt modelId="{26216BA2-3022-4EB2-AABF-27EE4412804C}" type="pres">
      <dgm:prSet presAssocID="{E93410D8-553E-4FB6-BADC-719C344410CC}" presName="circle" presStyleLbl="node1" presStyleIdx="1" presStyleCnt="2"/>
      <dgm:spPr/>
    </dgm:pt>
  </dgm:ptLst>
  <dgm:cxnLst>
    <dgm:cxn modelId="{E90EFF05-20AE-4A8A-B369-2A2DDB20F621}" srcId="{E93410D8-553E-4FB6-BADC-719C344410CC}" destId="{90696CBF-3FCC-45C1-8DD1-F5FA0E24DE51}" srcOrd="1" destOrd="0" parTransId="{84B5DDA4-F303-43C9-8B58-DF2FCE1542B0}" sibTransId="{CD1390EB-6F47-46F8-8D0D-42338359B40D}"/>
    <dgm:cxn modelId="{ECD6CD0A-FA21-48CB-936F-14F735104187}" type="presOf" srcId="{635A45DA-90AC-40CD-8D1F-EF4C5A0D02B9}" destId="{ACA8C823-6D60-4568-A686-DC6D7404D372}" srcOrd="0" destOrd="0" presId="urn:microsoft.com/office/officeart/2005/8/layout/hList9"/>
    <dgm:cxn modelId="{1866C613-DED0-461F-A3B7-1B43E04CCB74}" type="presOf" srcId="{8CC2972A-8ECD-4AD0-8D4F-CCE44533137B}" destId="{0071563E-4AB3-4447-91C6-F8A0E756C9BD}" srcOrd="0" destOrd="0" presId="urn:microsoft.com/office/officeart/2005/8/layout/hList9"/>
    <dgm:cxn modelId="{3277D219-743D-471C-95E8-82B4E3C15549}" srcId="{635A45DA-90AC-40CD-8D1F-EF4C5A0D02B9}" destId="{C5967E69-AF6F-4B4D-85FD-C958E179A549}" srcOrd="0" destOrd="0" parTransId="{FFDBA89F-43CD-421C-94B7-FD83CD0DD1D8}" sibTransId="{EB053147-7CCD-453D-BC3F-A742BE89DC93}"/>
    <dgm:cxn modelId="{B9B1A027-8A07-43A5-98A7-4B148EE54174}" type="presOf" srcId="{79B0BF92-5ABA-4FA5-BC50-047419B7915F}" destId="{7F062DDE-51E9-4467-B4AE-22B4C5510FBB}" srcOrd="1" destOrd="0" presId="urn:microsoft.com/office/officeart/2005/8/layout/hList9"/>
    <dgm:cxn modelId="{E4206330-C059-4C12-B5CE-B27869627A85}" type="presOf" srcId="{90696CBF-3FCC-45C1-8DD1-F5FA0E24DE51}" destId="{CDC397E2-0C59-4CD2-8335-07EFB80BADFB}" srcOrd="0" destOrd="0" presId="urn:microsoft.com/office/officeart/2005/8/layout/hList9"/>
    <dgm:cxn modelId="{FA231462-09F1-46C8-8155-083D8025CE5F}" srcId="{635A45DA-90AC-40CD-8D1F-EF4C5A0D02B9}" destId="{79B0BF92-5ABA-4FA5-BC50-047419B7915F}" srcOrd="1" destOrd="0" parTransId="{0F2C54FD-DC33-400C-934A-9BBC0B0C2D7A}" sibTransId="{C0AB03A5-4E61-4F03-8DF3-1C6A680F3E64}"/>
    <dgm:cxn modelId="{47497B43-335B-4786-ADED-1464464EBCE4}" type="presOf" srcId="{863F1ED3-01B7-42B5-85AF-76ACBAECAE19}" destId="{37023E69-6D4D-4894-AD48-EC20936F8DAE}" srcOrd="0" destOrd="0" presId="urn:microsoft.com/office/officeart/2005/8/layout/hList9"/>
    <dgm:cxn modelId="{9E833264-F2B2-45A1-8014-E628BE56078C}" srcId="{E93410D8-553E-4FB6-BADC-719C344410CC}" destId="{863F1ED3-01B7-42B5-85AF-76ACBAECAE19}" srcOrd="0" destOrd="0" parTransId="{9203E21D-00E5-4667-B1AE-90E7DCBD55BA}" sibTransId="{802E820C-882D-4157-A099-788C32311290}"/>
    <dgm:cxn modelId="{68B5BE46-FB0B-4E7E-ACBD-1579E952EE46}" srcId="{8CC2972A-8ECD-4AD0-8D4F-CCE44533137B}" destId="{E93410D8-553E-4FB6-BADC-719C344410CC}" srcOrd="1" destOrd="0" parTransId="{4AEE8F23-EC5C-4A70-BF00-F61A4E41D2BA}" sibTransId="{2AF528F1-2230-4E9A-B24C-FA7348071685}"/>
    <dgm:cxn modelId="{96269D6B-91FA-4283-9EA8-A23393682794}" type="presOf" srcId="{90696CBF-3FCC-45C1-8DD1-F5FA0E24DE51}" destId="{ADEAD26C-D64B-4D26-B82C-39B39FFCF2D3}" srcOrd="1" destOrd="0" presId="urn:microsoft.com/office/officeart/2005/8/layout/hList9"/>
    <dgm:cxn modelId="{9B94B471-922D-48F6-98D0-B898AF8C8230}" type="presOf" srcId="{C5967E69-AF6F-4B4D-85FD-C958E179A549}" destId="{A323B31B-AE6A-4E2D-AB25-2B25053A938A}" srcOrd="1" destOrd="0" presId="urn:microsoft.com/office/officeart/2005/8/layout/hList9"/>
    <dgm:cxn modelId="{46887A58-42AC-4B04-9F01-BF34C04B08B3}" type="presOf" srcId="{863F1ED3-01B7-42B5-85AF-76ACBAECAE19}" destId="{8C8DC336-B5CA-4723-9D6C-86CFAF903E82}" srcOrd="1" destOrd="0" presId="urn:microsoft.com/office/officeart/2005/8/layout/hList9"/>
    <dgm:cxn modelId="{5B5413C8-CCDE-4B89-9E47-880147AEE079}" type="presOf" srcId="{C5967E69-AF6F-4B4D-85FD-C958E179A549}" destId="{AB7E76BA-878F-4169-884B-56D0AD7E35B6}" srcOrd="0" destOrd="0" presId="urn:microsoft.com/office/officeart/2005/8/layout/hList9"/>
    <dgm:cxn modelId="{F8FA28F3-5426-4F3E-931D-0E85849FB76D}" srcId="{8CC2972A-8ECD-4AD0-8D4F-CCE44533137B}" destId="{635A45DA-90AC-40CD-8D1F-EF4C5A0D02B9}" srcOrd="0" destOrd="0" parTransId="{0EEB60B7-937F-4853-91A3-8790E9382B96}" sibTransId="{AC51243B-4D41-4226-957F-F053A8BBB2DA}"/>
    <dgm:cxn modelId="{376F16F6-3B23-4959-87E1-62DE0128F815}" type="presOf" srcId="{79B0BF92-5ABA-4FA5-BC50-047419B7915F}" destId="{C7A4558D-3C9D-42E4-B647-2951AAF45570}" srcOrd="0" destOrd="0" presId="urn:microsoft.com/office/officeart/2005/8/layout/hList9"/>
    <dgm:cxn modelId="{CA46B3FE-24EE-4B93-8E4B-EE016874468D}" type="presOf" srcId="{E93410D8-553E-4FB6-BADC-719C344410CC}" destId="{26216BA2-3022-4EB2-AABF-27EE4412804C}" srcOrd="0" destOrd="0" presId="urn:microsoft.com/office/officeart/2005/8/layout/hList9"/>
    <dgm:cxn modelId="{0946D4F3-487F-4246-880B-4C8FA4C30A77}" type="presParOf" srcId="{0071563E-4AB3-4447-91C6-F8A0E756C9BD}" destId="{EAFB0721-4809-482A-A6F2-BE4F7A95089E}" srcOrd="0" destOrd="0" presId="urn:microsoft.com/office/officeart/2005/8/layout/hList9"/>
    <dgm:cxn modelId="{98E2F884-312B-4DC6-9CDA-6F065CA1E7D8}" type="presParOf" srcId="{0071563E-4AB3-4447-91C6-F8A0E756C9BD}" destId="{E5053019-2D77-4B40-BC5C-98F3355CF108}" srcOrd="1" destOrd="0" presId="urn:microsoft.com/office/officeart/2005/8/layout/hList9"/>
    <dgm:cxn modelId="{D321E461-4DC3-4F5F-82BF-2316F0C9E00A}" type="presParOf" srcId="{E5053019-2D77-4B40-BC5C-98F3355CF108}" destId="{C796269C-7BF2-42EC-9EDE-B87F7FD72A48}" srcOrd="0" destOrd="0" presId="urn:microsoft.com/office/officeart/2005/8/layout/hList9"/>
    <dgm:cxn modelId="{3B80F8EF-80BA-41E0-9CC6-786917E79B0A}" type="presParOf" srcId="{E5053019-2D77-4B40-BC5C-98F3355CF108}" destId="{B82F5324-4F06-4F97-B85F-18D6A9832464}" srcOrd="1" destOrd="0" presId="urn:microsoft.com/office/officeart/2005/8/layout/hList9"/>
    <dgm:cxn modelId="{93854F88-B966-4E0F-A7DC-2F9D14E0B3D7}" type="presParOf" srcId="{B82F5324-4F06-4F97-B85F-18D6A9832464}" destId="{AB7E76BA-878F-4169-884B-56D0AD7E35B6}" srcOrd="0" destOrd="0" presId="urn:microsoft.com/office/officeart/2005/8/layout/hList9"/>
    <dgm:cxn modelId="{C28462D6-A374-4308-84C7-3963D6E64947}" type="presParOf" srcId="{B82F5324-4F06-4F97-B85F-18D6A9832464}" destId="{A323B31B-AE6A-4E2D-AB25-2B25053A938A}" srcOrd="1" destOrd="0" presId="urn:microsoft.com/office/officeart/2005/8/layout/hList9"/>
    <dgm:cxn modelId="{BA1FAB09-0CC8-4892-81D5-B548309F7BCD}" type="presParOf" srcId="{E5053019-2D77-4B40-BC5C-98F3355CF108}" destId="{B86AB70D-5F40-497E-A3C4-98A1A0691BD0}" srcOrd="2" destOrd="0" presId="urn:microsoft.com/office/officeart/2005/8/layout/hList9"/>
    <dgm:cxn modelId="{DE9DC58B-5CE4-4F17-9F22-8F3B413ABBFB}" type="presParOf" srcId="{B86AB70D-5F40-497E-A3C4-98A1A0691BD0}" destId="{C7A4558D-3C9D-42E4-B647-2951AAF45570}" srcOrd="0" destOrd="0" presId="urn:microsoft.com/office/officeart/2005/8/layout/hList9"/>
    <dgm:cxn modelId="{E1F3F4A4-6098-4602-975F-8EF2FE178CC0}" type="presParOf" srcId="{B86AB70D-5F40-497E-A3C4-98A1A0691BD0}" destId="{7F062DDE-51E9-4467-B4AE-22B4C5510FBB}" srcOrd="1" destOrd="0" presId="urn:microsoft.com/office/officeart/2005/8/layout/hList9"/>
    <dgm:cxn modelId="{8D337BAF-E9CF-4A87-8BC9-B0202E43DC41}" type="presParOf" srcId="{0071563E-4AB3-4447-91C6-F8A0E756C9BD}" destId="{273E0C2A-A983-4D50-A757-863BC1D9E3D1}" srcOrd="2" destOrd="0" presId="urn:microsoft.com/office/officeart/2005/8/layout/hList9"/>
    <dgm:cxn modelId="{67E3A577-1C83-4C11-A342-6F01608DEC00}" type="presParOf" srcId="{0071563E-4AB3-4447-91C6-F8A0E756C9BD}" destId="{ACA8C823-6D60-4568-A686-DC6D7404D372}" srcOrd="3" destOrd="0" presId="urn:microsoft.com/office/officeart/2005/8/layout/hList9"/>
    <dgm:cxn modelId="{BEABCEE2-293B-4DEB-ACD6-19101554213F}" type="presParOf" srcId="{0071563E-4AB3-4447-91C6-F8A0E756C9BD}" destId="{1F14E4F2-7308-4094-9E64-E7BD3A451DAE}" srcOrd="4" destOrd="0" presId="urn:microsoft.com/office/officeart/2005/8/layout/hList9"/>
    <dgm:cxn modelId="{A258C733-ECE6-49DF-A1A3-1AD847423531}" type="presParOf" srcId="{0071563E-4AB3-4447-91C6-F8A0E756C9BD}" destId="{9A268459-31AB-46AB-9B09-16F5B0D7489E}" srcOrd="5" destOrd="0" presId="urn:microsoft.com/office/officeart/2005/8/layout/hList9"/>
    <dgm:cxn modelId="{DC6F7963-B204-415D-B693-44BAF76F6968}" type="presParOf" srcId="{0071563E-4AB3-4447-91C6-F8A0E756C9BD}" destId="{F4AF05A0-F0F5-4E0E-ADDA-970978106E42}" srcOrd="6" destOrd="0" presId="urn:microsoft.com/office/officeart/2005/8/layout/hList9"/>
    <dgm:cxn modelId="{39214C70-AA43-4757-ABF4-261A09B3528E}" type="presParOf" srcId="{F4AF05A0-F0F5-4E0E-ADDA-970978106E42}" destId="{C4B928BF-05A8-436C-AC87-55037697C41C}" srcOrd="0" destOrd="0" presId="urn:microsoft.com/office/officeart/2005/8/layout/hList9"/>
    <dgm:cxn modelId="{913C6D5D-6D51-427B-AE1D-CD1E45D0B10B}" type="presParOf" srcId="{F4AF05A0-F0F5-4E0E-ADDA-970978106E42}" destId="{C97491D3-4C83-4B50-B10E-965FEE9336F3}" srcOrd="1" destOrd="0" presId="urn:microsoft.com/office/officeart/2005/8/layout/hList9"/>
    <dgm:cxn modelId="{0838318B-A92E-43C4-B11B-39916F83CDFF}" type="presParOf" srcId="{C97491D3-4C83-4B50-B10E-965FEE9336F3}" destId="{37023E69-6D4D-4894-AD48-EC20936F8DAE}" srcOrd="0" destOrd="0" presId="urn:microsoft.com/office/officeart/2005/8/layout/hList9"/>
    <dgm:cxn modelId="{97C10FB4-55A0-47B8-A058-BEBEF8473A1B}" type="presParOf" srcId="{C97491D3-4C83-4B50-B10E-965FEE9336F3}" destId="{8C8DC336-B5CA-4723-9D6C-86CFAF903E82}" srcOrd="1" destOrd="0" presId="urn:microsoft.com/office/officeart/2005/8/layout/hList9"/>
    <dgm:cxn modelId="{0EDBD22A-2AB7-40A3-B8CE-A19B45C5AAA9}" type="presParOf" srcId="{F4AF05A0-F0F5-4E0E-ADDA-970978106E42}" destId="{7BF09B06-F51D-4291-AFDF-BC98515984F0}" srcOrd="2" destOrd="0" presId="urn:microsoft.com/office/officeart/2005/8/layout/hList9"/>
    <dgm:cxn modelId="{AFB808F1-7E68-439E-9521-E41402145CDF}" type="presParOf" srcId="{7BF09B06-F51D-4291-AFDF-BC98515984F0}" destId="{CDC397E2-0C59-4CD2-8335-07EFB80BADFB}" srcOrd="0" destOrd="0" presId="urn:microsoft.com/office/officeart/2005/8/layout/hList9"/>
    <dgm:cxn modelId="{CE8A66D9-84FE-4F9C-97AE-85C03022FDE3}" type="presParOf" srcId="{7BF09B06-F51D-4291-AFDF-BC98515984F0}" destId="{ADEAD26C-D64B-4D26-B82C-39B39FFCF2D3}" srcOrd="1" destOrd="0" presId="urn:microsoft.com/office/officeart/2005/8/layout/hList9"/>
    <dgm:cxn modelId="{093CE8A8-033E-4B18-A78B-705A5F190996}" type="presParOf" srcId="{0071563E-4AB3-4447-91C6-F8A0E756C9BD}" destId="{B31BE70B-45DA-40FE-A4A2-A2D9A1BE292D}" srcOrd="7" destOrd="0" presId="urn:microsoft.com/office/officeart/2005/8/layout/hList9"/>
    <dgm:cxn modelId="{5FE677AB-1C51-4B07-99E0-1698D6F8B720}" type="presParOf" srcId="{0071563E-4AB3-4447-91C6-F8A0E756C9BD}" destId="{26216BA2-3022-4EB2-AABF-27EE4412804C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CC2972A-8ECD-4AD0-8D4F-CCE44533137B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5A45DA-90AC-40CD-8D1F-EF4C5A0D02B9}">
      <dgm:prSet phldrT="[Text]"/>
      <dgm:spPr/>
      <dgm:t>
        <a:bodyPr/>
        <a:lstStyle/>
        <a:p>
          <a:r>
            <a:rPr lang="en-US"/>
            <a:t>Adsorbtion</a:t>
          </a:r>
        </a:p>
      </dgm:t>
    </dgm:pt>
    <dgm:pt modelId="{0EEB60B7-937F-4853-91A3-8790E9382B96}" type="parTrans" cxnId="{F8FA28F3-5426-4F3E-931D-0E85849FB76D}">
      <dgm:prSet/>
      <dgm:spPr/>
      <dgm:t>
        <a:bodyPr/>
        <a:lstStyle/>
        <a:p>
          <a:endParaRPr lang="en-US"/>
        </a:p>
      </dgm:t>
    </dgm:pt>
    <dgm:pt modelId="{AC51243B-4D41-4226-957F-F053A8BBB2DA}" type="sibTrans" cxnId="{F8FA28F3-5426-4F3E-931D-0E85849FB76D}">
      <dgm:prSet/>
      <dgm:spPr/>
      <dgm:t>
        <a:bodyPr/>
        <a:lstStyle/>
        <a:p>
          <a:endParaRPr lang="en-US"/>
        </a:p>
      </dgm:t>
    </dgm:pt>
    <dgm:pt modelId="{C5967E69-AF6F-4B4D-85FD-C958E179A549}">
      <dgm:prSet phldrT="[Text]"/>
      <dgm:spPr/>
      <dgm:t>
        <a:bodyPr/>
        <a:lstStyle/>
        <a:p>
          <a:r>
            <a:rPr lang="en-US"/>
            <a:t>Hydrogen is Stuck to the Compound’s Surface</a:t>
          </a:r>
        </a:p>
      </dgm:t>
    </dgm:pt>
    <dgm:pt modelId="{FFDBA89F-43CD-421C-94B7-FD83CD0DD1D8}" type="parTrans" cxnId="{3277D219-743D-471C-95E8-82B4E3C15549}">
      <dgm:prSet/>
      <dgm:spPr/>
      <dgm:t>
        <a:bodyPr/>
        <a:lstStyle/>
        <a:p>
          <a:endParaRPr lang="en-US"/>
        </a:p>
      </dgm:t>
    </dgm:pt>
    <dgm:pt modelId="{EB053147-7CCD-453D-BC3F-A742BE89DC93}" type="sibTrans" cxnId="{3277D219-743D-471C-95E8-82B4E3C15549}">
      <dgm:prSet/>
      <dgm:spPr/>
      <dgm:t>
        <a:bodyPr/>
        <a:lstStyle/>
        <a:p>
          <a:endParaRPr lang="en-US"/>
        </a:p>
      </dgm:t>
    </dgm:pt>
    <dgm:pt modelId="{E93410D8-553E-4FB6-BADC-719C344410CC}">
      <dgm:prSet phldrT="[Text]"/>
      <dgm:spPr/>
      <dgm:t>
        <a:bodyPr/>
        <a:lstStyle/>
        <a:p>
          <a:r>
            <a:rPr lang="en-US"/>
            <a:t>Absorption</a:t>
          </a:r>
        </a:p>
      </dgm:t>
    </dgm:pt>
    <dgm:pt modelId="{4AEE8F23-EC5C-4A70-BF00-F61A4E41D2BA}" type="parTrans" cxnId="{68B5BE46-FB0B-4E7E-ACBD-1579E952EE46}">
      <dgm:prSet/>
      <dgm:spPr/>
      <dgm:t>
        <a:bodyPr/>
        <a:lstStyle/>
        <a:p>
          <a:endParaRPr lang="en-US"/>
        </a:p>
      </dgm:t>
    </dgm:pt>
    <dgm:pt modelId="{2AF528F1-2230-4E9A-B24C-FA7348071685}" type="sibTrans" cxnId="{68B5BE46-FB0B-4E7E-ACBD-1579E952EE46}">
      <dgm:prSet/>
      <dgm:spPr/>
      <dgm:t>
        <a:bodyPr/>
        <a:lstStyle/>
        <a:p>
          <a:endParaRPr lang="en-US"/>
        </a:p>
      </dgm:t>
    </dgm:pt>
    <dgm:pt modelId="{863F1ED3-01B7-42B5-85AF-76ACBAECAE19}">
      <dgm:prSet phldrT="[Text]"/>
      <dgm:spPr/>
      <dgm:t>
        <a:bodyPr/>
        <a:lstStyle/>
        <a:p>
          <a:r>
            <a:rPr lang="en-US"/>
            <a:t>Hydrogen is Encased by the Compound</a:t>
          </a:r>
        </a:p>
      </dgm:t>
    </dgm:pt>
    <dgm:pt modelId="{9203E21D-00E5-4667-B1AE-90E7DCBD55BA}" type="parTrans" cxnId="{9E833264-F2B2-45A1-8014-E628BE56078C}">
      <dgm:prSet/>
      <dgm:spPr/>
      <dgm:t>
        <a:bodyPr/>
        <a:lstStyle/>
        <a:p>
          <a:endParaRPr lang="en-US"/>
        </a:p>
      </dgm:t>
    </dgm:pt>
    <dgm:pt modelId="{802E820C-882D-4157-A099-788C32311290}" type="sibTrans" cxnId="{9E833264-F2B2-45A1-8014-E628BE56078C}">
      <dgm:prSet/>
      <dgm:spPr/>
      <dgm:t>
        <a:bodyPr/>
        <a:lstStyle/>
        <a:p>
          <a:endParaRPr lang="en-US"/>
        </a:p>
      </dgm:t>
    </dgm:pt>
    <dgm:pt modelId="{0071563E-4AB3-4447-91C6-F8A0E756C9BD}" type="pres">
      <dgm:prSet presAssocID="{8CC2972A-8ECD-4AD0-8D4F-CCE44533137B}" presName="list" presStyleCnt="0">
        <dgm:presLayoutVars>
          <dgm:dir/>
          <dgm:animLvl val="lvl"/>
        </dgm:presLayoutVars>
      </dgm:prSet>
      <dgm:spPr/>
    </dgm:pt>
    <dgm:pt modelId="{EAFB0721-4809-482A-A6F2-BE4F7A95089E}" type="pres">
      <dgm:prSet presAssocID="{635A45DA-90AC-40CD-8D1F-EF4C5A0D02B9}" presName="posSpace" presStyleCnt="0"/>
      <dgm:spPr/>
    </dgm:pt>
    <dgm:pt modelId="{E5053019-2D77-4B40-BC5C-98F3355CF108}" type="pres">
      <dgm:prSet presAssocID="{635A45DA-90AC-40CD-8D1F-EF4C5A0D02B9}" presName="vertFlow" presStyleCnt="0"/>
      <dgm:spPr/>
    </dgm:pt>
    <dgm:pt modelId="{C796269C-7BF2-42EC-9EDE-B87F7FD72A48}" type="pres">
      <dgm:prSet presAssocID="{635A45DA-90AC-40CD-8D1F-EF4C5A0D02B9}" presName="topSpace" presStyleCnt="0"/>
      <dgm:spPr/>
    </dgm:pt>
    <dgm:pt modelId="{B82F5324-4F06-4F97-B85F-18D6A9832464}" type="pres">
      <dgm:prSet presAssocID="{635A45DA-90AC-40CD-8D1F-EF4C5A0D02B9}" presName="firstComp" presStyleCnt="0"/>
      <dgm:spPr/>
    </dgm:pt>
    <dgm:pt modelId="{AB7E76BA-878F-4169-884B-56D0AD7E35B6}" type="pres">
      <dgm:prSet presAssocID="{635A45DA-90AC-40CD-8D1F-EF4C5A0D02B9}" presName="firstChild" presStyleLbl="bgAccFollowNode1" presStyleIdx="0" presStyleCnt="2"/>
      <dgm:spPr/>
    </dgm:pt>
    <dgm:pt modelId="{A323B31B-AE6A-4E2D-AB25-2B25053A938A}" type="pres">
      <dgm:prSet presAssocID="{635A45DA-90AC-40CD-8D1F-EF4C5A0D02B9}" presName="firstChildTx" presStyleLbl="bgAccFollowNode1" presStyleIdx="0" presStyleCnt="2">
        <dgm:presLayoutVars>
          <dgm:bulletEnabled val="1"/>
        </dgm:presLayoutVars>
      </dgm:prSet>
      <dgm:spPr/>
    </dgm:pt>
    <dgm:pt modelId="{273E0C2A-A983-4D50-A757-863BC1D9E3D1}" type="pres">
      <dgm:prSet presAssocID="{635A45DA-90AC-40CD-8D1F-EF4C5A0D02B9}" presName="negSpace" presStyleCnt="0"/>
      <dgm:spPr/>
    </dgm:pt>
    <dgm:pt modelId="{ACA8C823-6D60-4568-A686-DC6D7404D372}" type="pres">
      <dgm:prSet presAssocID="{635A45DA-90AC-40CD-8D1F-EF4C5A0D02B9}" presName="circle" presStyleLbl="node1" presStyleIdx="0" presStyleCnt="2"/>
      <dgm:spPr/>
    </dgm:pt>
    <dgm:pt modelId="{1F14E4F2-7308-4094-9E64-E7BD3A451DAE}" type="pres">
      <dgm:prSet presAssocID="{AC51243B-4D41-4226-957F-F053A8BBB2DA}" presName="transSpace" presStyleCnt="0"/>
      <dgm:spPr/>
    </dgm:pt>
    <dgm:pt modelId="{9A268459-31AB-46AB-9B09-16F5B0D7489E}" type="pres">
      <dgm:prSet presAssocID="{E93410D8-553E-4FB6-BADC-719C344410CC}" presName="posSpace" presStyleCnt="0"/>
      <dgm:spPr/>
    </dgm:pt>
    <dgm:pt modelId="{F4AF05A0-F0F5-4E0E-ADDA-970978106E42}" type="pres">
      <dgm:prSet presAssocID="{E93410D8-553E-4FB6-BADC-719C344410CC}" presName="vertFlow" presStyleCnt="0"/>
      <dgm:spPr/>
    </dgm:pt>
    <dgm:pt modelId="{C4B928BF-05A8-436C-AC87-55037697C41C}" type="pres">
      <dgm:prSet presAssocID="{E93410D8-553E-4FB6-BADC-719C344410CC}" presName="topSpace" presStyleCnt="0"/>
      <dgm:spPr/>
    </dgm:pt>
    <dgm:pt modelId="{C97491D3-4C83-4B50-B10E-965FEE9336F3}" type="pres">
      <dgm:prSet presAssocID="{E93410D8-553E-4FB6-BADC-719C344410CC}" presName="firstComp" presStyleCnt="0"/>
      <dgm:spPr/>
    </dgm:pt>
    <dgm:pt modelId="{37023E69-6D4D-4894-AD48-EC20936F8DAE}" type="pres">
      <dgm:prSet presAssocID="{E93410D8-553E-4FB6-BADC-719C344410CC}" presName="firstChild" presStyleLbl="bgAccFollowNode1" presStyleIdx="1" presStyleCnt="2"/>
      <dgm:spPr/>
    </dgm:pt>
    <dgm:pt modelId="{8C8DC336-B5CA-4723-9D6C-86CFAF903E82}" type="pres">
      <dgm:prSet presAssocID="{E93410D8-553E-4FB6-BADC-719C344410CC}" presName="firstChildTx" presStyleLbl="bgAccFollowNode1" presStyleIdx="1" presStyleCnt="2">
        <dgm:presLayoutVars>
          <dgm:bulletEnabled val="1"/>
        </dgm:presLayoutVars>
      </dgm:prSet>
      <dgm:spPr/>
    </dgm:pt>
    <dgm:pt modelId="{B31BE70B-45DA-40FE-A4A2-A2D9A1BE292D}" type="pres">
      <dgm:prSet presAssocID="{E93410D8-553E-4FB6-BADC-719C344410CC}" presName="negSpace" presStyleCnt="0"/>
      <dgm:spPr/>
    </dgm:pt>
    <dgm:pt modelId="{26216BA2-3022-4EB2-AABF-27EE4412804C}" type="pres">
      <dgm:prSet presAssocID="{E93410D8-553E-4FB6-BADC-719C344410CC}" presName="circle" presStyleLbl="node1" presStyleIdx="1" presStyleCnt="2"/>
      <dgm:spPr/>
    </dgm:pt>
  </dgm:ptLst>
  <dgm:cxnLst>
    <dgm:cxn modelId="{ECD6CD0A-FA21-48CB-936F-14F735104187}" type="presOf" srcId="{635A45DA-90AC-40CD-8D1F-EF4C5A0D02B9}" destId="{ACA8C823-6D60-4568-A686-DC6D7404D372}" srcOrd="0" destOrd="0" presId="urn:microsoft.com/office/officeart/2005/8/layout/hList9"/>
    <dgm:cxn modelId="{1866C613-DED0-461F-A3B7-1B43E04CCB74}" type="presOf" srcId="{8CC2972A-8ECD-4AD0-8D4F-CCE44533137B}" destId="{0071563E-4AB3-4447-91C6-F8A0E756C9BD}" srcOrd="0" destOrd="0" presId="urn:microsoft.com/office/officeart/2005/8/layout/hList9"/>
    <dgm:cxn modelId="{3277D219-743D-471C-95E8-82B4E3C15549}" srcId="{635A45DA-90AC-40CD-8D1F-EF4C5A0D02B9}" destId="{C5967E69-AF6F-4B4D-85FD-C958E179A549}" srcOrd="0" destOrd="0" parTransId="{FFDBA89F-43CD-421C-94B7-FD83CD0DD1D8}" sibTransId="{EB053147-7CCD-453D-BC3F-A742BE89DC93}"/>
    <dgm:cxn modelId="{47497B43-335B-4786-ADED-1464464EBCE4}" type="presOf" srcId="{863F1ED3-01B7-42B5-85AF-76ACBAECAE19}" destId="{37023E69-6D4D-4894-AD48-EC20936F8DAE}" srcOrd="0" destOrd="0" presId="urn:microsoft.com/office/officeart/2005/8/layout/hList9"/>
    <dgm:cxn modelId="{9E833264-F2B2-45A1-8014-E628BE56078C}" srcId="{E93410D8-553E-4FB6-BADC-719C344410CC}" destId="{863F1ED3-01B7-42B5-85AF-76ACBAECAE19}" srcOrd="0" destOrd="0" parTransId="{9203E21D-00E5-4667-B1AE-90E7DCBD55BA}" sibTransId="{802E820C-882D-4157-A099-788C32311290}"/>
    <dgm:cxn modelId="{68B5BE46-FB0B-4E7E-ACBD-1579E952EE46}" srcId="{8CC2972A-8ECD-4AD0-8D4F-CCE44533137B}" destId="{E93410D8-553E-4FB6-BADC-719C344410CC}" srcOrd="1" destOrd="0" parTransId="{4AEE8F23-EC5C-4A70-BF00-F61A4E41D2BA}" sibTransId="{2AF528F1-2230-4E9A-B24C-FA7348071685}"/>
    <dgm:cxn modelId="{9B94B471-922D-48F6-98D0-B898AF8C8230}" type="presOf" srcId="{C5967E69-AF6F-4B4D-85FD-C958E179A549}" destId="{A323B31B-AE6A-4E2D-AB25-2B25053A938A}" srcOrd="1" destOrd="0" presId="urn:microsoft.com/office/officeart/2005/8/layout/hList9"/>
    <dgm:cxn modelId="{46887A58-42AC-4B04-9F01-BF34C04B08B3}" type="presOf" srcId="{863F1ED3-01B7-42B5-85AF-76ACBAECAE19}" destId="{8C8DC336-B5CA-4723-9D6C-86CFAF903E82}" srcOrd="1" destOrd="0" presId="urn:microsoft.com/office/officeart/2005/8/layout/hList9"/>
    <dgm:cxn modelId="{5B5413C8-CCDE-4B89-9E47-880147AEE079}" type="presOf" srcId="{C5967E69-AF6F-4B4D-85FD-C958E179A549}" destId="{AB7E76BA-878F-4169-884B-56D0AD7E35B6}" srcOrd="0" destOrd="0" presId="urn:microsoft.com/office/officeart/2005/8/layout/hList9"/>
    <dgm:cxn modelId="{F8FA28F3-5426-4F3E-931D-0E85849FB76D}" srcId="{8CC2972A-8ECD-4AD0-8D4F-CCE44533137B}" destId="{635A45DA-90AC-40CD-8D1F-EF4C5A0D02B9}" srcOrd="0" destOrd="0" parTransId="{0EEB60B7-937F-4853-91A3-8790E9382B96}" sibTransId="{AC51243B-4D41-4226-957F-F053A8BBB2DA}"/>
    <dgm:cxn modelId="{CA46B3FE-24EE-4B93-8E4B-EE016874468D}" type="presOf" srcId="{E93410D8-553E-4FB6-BADC-719C344410CC}" destId="{26216BA2-3022-4EB2-AABF-27EE4412804C}" srcOrd="0" destOrd="0" presId="urn:microsoft.com/office/officeart/2005/8/layout/hList9"/>
    <dgm:cxn modelId="{0946D4F3-487F-4246-880B-4C8FA4C30A77}" type="presParOf" srcId="{0071563E-4AB3-4447-91C6-F8A0E756C9BD}" destId="{EAFB0721-4809-482A-A6F2-BE4F7A95089E}" srcOrd="0" destOrd="0" presId="urn:microsoft.com/office/officeart/2005/8/layout/hList9"/>
    <dgm:cxn modelId="{98E2F884-312B-4DC6-9CDA-6F065CA1E7D8}" type="presParOf" srcId="{0071563E-4AB3-4447-91C6-F8A0E756C9BD}" destId="{E5053019-2D77-4B40-BC5C-98F3355CF108}" srcOrd="1" destOrd="0" presId="urn:microsoft.com/office/officeart/2005/8/layout/hList9"/>
    <dgm:cxn modelId="{D321E461-4DC3-4F5F-82BF-2316F0C9E00A}" type="presParOf" srcId="{E5053019-2D77-4B40-BC5C-98F3355CF108}" destId="{C796269C-7BF2-42EC-9EDE-B87F7FD72A48}" srcOrd="0" destOrd="0" presId="urn:microsoft.com/office/officeart/2005/8/layout/hList9"/>
    <dgm:cxn modelId="{3B80F8EF-80BA-41E0-9CC6-786917E79B0A}" type="presParOf" srcId="{E5053019-2D77-4B40-BC5C-98F3355CF108}" destId="{B82F5324-4F06-4F97-B85F-18D6A9832464}" srcOrd="1" destOrd="0" presId="urn:microsoft.com/office/officeart/2005/8/layout/hList9"/>
    <dgm:cxn modelId="{93854F88-B966-4E0F-A7DC-2F9D14E0B3D7}" type="presParOf" srcId="{B82F5324-4F06-4F97-B85F-18D6A9832464}" destId="{AB7E76BA-878F-4169-884B-56D0AD7E35B6}" srcOrd="0" destOrd="0" presId="urn:microsoft.com/office/officeart/2005/8/layout/hList9"/>
    <dgm:cxn modelId="{C28462D6-A374-4308-84C7-3963D6E64947}" type="presParOf" srcId="{B82F5324-4F06-4F97-B85F-18D6A9832464}" destId="{A323B31B-AE6A-4E2D-AB25-2B25053A938A}" srcOrd="1" destOrd="0" presId="urn:microsoft.com/office/officeart/2005/8/layout/hList9"/>
    <dgm:cxn modelId="{8D337BAF-E9CF-4A87-8BC9-B0202E43DC41}" type="presParOf" srcId="{0071563E-4AB3-4447-91C6-F8A0E756C9BD}" destId="{273E0C2A-A983-4D50-A757-863BC1D9E3D1}" srcOrd="2" destOrd="0" presId="urn:microsoft.com/office/officeart/2005/8/layout/hList9"/>
    <dgm:cxn modelId="{67E3A577-1C83-4C11-A342-6F01608DEC00}" type="presParOf" srcId="{0071563E-4AB3-4447-91C6-F8A0E756C9BD}" destId="{ACA8C823-6D60-4568-A686-DC6D7404D372}" srcOrd="3" destOrd="0" presId="urn:microsoft.com/office/officeart/2005/8/layout/hList9"/>
    <dgm:cxn modelId="{BEABCEE2-293B-4DEB-ACD6-19101554213F}" type="presParOf" srcId="{0071563E-4AB3-4447-91C6-F8A0E756C9BD}" destId="{1F14E4F2-7308-4094-9E64-E7BD3A451DAE}" srcOrd="4" destOrd="0" presId="urn:microsoft.com/office/officeart/2005/8/layout/hList9"/>
    <dgm:cxn modelId="{A258C733-ECE6-49DF-A1A3-1AD847423531}" type="presParOf" srcId="{0071563E-4AB3-4447-91C6-F8A0E756C9BD}" destId="{9A268459-31AB-46AB-9B09-16F5B0D7489E}" srcOrd="5" destOrd="0" presId="urn:microsoft.com/office/officeart/2005/8/layout/hList9"/>
    <dgm:cxn modelId="{DC6F7963-B204-415D-B693-44BAF76F6968}" type="presParOf" srcId="{0071563E-4AB3-4447-91C6-F8A0E756C9BD}" destId="{F4AF05A0-F0F5-4E0E-ADDA-970978106E42}" srcOrd="6" destOrd="0" presId="urn:microsoft.com/office/officeart/2005/8/layout/hList9"/>
    <dgm:cxn modelId="{39214C70-AA43-4757-ABF4-261A09B3528E}" type="presParOf" srcId="{F4AF05A0-F0F5-4E0E-ADDA-970978106E42}" destId="{C4B928BF-05A8-436C-AC87-55037697C41C}" srcOrd="0" destOrd="0" presId="urn:microsoft.com/office/officeart/2005/8/layout/hList9"/>
    <dgm:cxn modelId="{913C6D5D-6D51-427B-AE1D-CD1E45D0B10B}" type="presParOf" srcId="{F4AF05A0-F0F5-4E0E-ADDA-970978106E42}" destId="{C97491D3-4C83-4B50-B10E-965FEE9336F3}" srcOrd="1" destOrd="0" presId="urn:microsoft.com/office/officeart/2005/8/layout/hList9"/>
    <dgm:cxn modelId="{0838318B-A92E-43C4-B11B-39916F83CDFF}" type="presParOf" srcId="{C97491D3-4C83-4B50-B10E-965FEE9336F3}" destId="{37023E69-6D4D-4894-AD48-EC20936F8DAE}" srcOrd="0" destOrd="0" presId="urn:microsoft.com/office/officeart/2005/8/layout/hList9"/>
    <dgm:cxn modelId="{97C10FB4-55A0-47B8-A058-BEBEF8473A1B}" type="presParOf" srcId="{C97491D3-4C83-4B50-B10E-965FEE9336F3}" destId="{8C8DC336-B5CA-4723-9D6C-86CFAF903E82}" srcOrd="1" destOrd="0" presId="urn:microsoft.com/office/officeart/2005/8/layout/hList9"/>
    <dgm:cxn modelId="{093CE8A8-033E-4B18-A78B-705A5F190996}" type="presParOf" srcId="{0071563E-4AB3-4447-91C6-F8A0E756C9BD}" destId="{B31BE70B-45DA-40FE-A4A2-A2D9A1BE292D}" srcOrd="7" destOrd="0" presId="urn:microsoft.com/office/officeart/2005/8/layout/hList9"/>
    <dgm:cxn modelId="{5FE677AB-1C51-4B07-99E0-1698D6F8B720}" type="presParOf" srcId="{0071563E-4AB3-4447-91C6-F8A0E756C9BD}" destId="{26216BA2-3022-4EB2-AABF-27EE4412804C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BB938D-B0E2-47FC-A63D-1E965C2A44E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44037A-5373-459B-8A22-25BF95C55F2E}">
      <dgm:prSet/>
      <dgm:spPr/>
      <dgm:t>
        <a:bodyPr/>
        <a:lstStyle/>
        <a:p>
          <a:pPr rtl="0"/>
          <a:r>
            <a:rPr lang="en-US">
              <a:latin typeface="+mn-lt"/>
            </a:rPr>
            <a:t> ERH2’s purpose is to create a demonstrator to generate and store hydrogen.</a:t>
          </a:r>
        </a:p>
      </dgm:t>
    </dgm:pt>
    <dgm:pt modelId="{077E0A25-9228-499F-8C84-1BB2820C5353}" type="parTrans" cxnId="{3B853DDD-15C1-4878-9CF0-78826C241FC5}">
      <dgm:prSet/>
      <dgm:spPr/>
      <dgm:t>
        <a:bodyPr/>
        <a:lstStyle/>
        <a:p>
          <a:endParaRPr lang="en-US"/>
        </a:p>
      </dgm:t>
    </dgm:pt>
    <dgm:pt modelId="{FBCA8CCF-25BA-4D05-B205-E9A51AE291B0}" type="sibTrans" cxnId="{3B853DDD-15C1-4878-9CF0-78826C241FC5}">
      <dgm:prSet/>
      <dgm:spPr/>
      <dgm:t>
        <a:bodyPr/>
        <a:lstStyle/>
        <a:p>
          <a:endParaRPr lang="en-US"/>
        </a:p>
      </dgm:t>
    </dgm:pt>
    <dgm:pt modelId="{109669FA-3C66-473F-87EE-C49E380F4763}" type="pres">
      <dgm:prSet presAssocID="{DFBB938D-B0E2-47FC-A63D-1E965C2A44EA}" presName="compositeShape" presStyleCnt="0">
        <dgm:presLayoutVars>
          <dgm:chMax val="7"/>
          <dgm:dir/>
          <dgm:resizeHandles val="exact"/>
        </dgm:presLayoutVars>
      </dgm:prSet>
      <dgm:spPr/>
    </dgm:pt>
    <dgm:pt modelId="{789C2D9C-CE1B-4217-9A67-3666418A9EB4}" type="pres">
      <dgm:prSet presAssocID="{2F44037A-5373-459B-8A22-25BF95C55F2E}" presName="circ1TxSh" presStyleLbl="vennNode1" presStyleIdx="0" presStyleCnt="1"/>
      <dgm:spPr/>
    </dgm:pt>
  </dgm:ptLst>
  <dgm:cxnLst>
    <dgm:cxn modelId="{7659D426-4150-4E2B-8243-937B4CEADF9A}" type="presOf" srcId="{DFBB938D-B0E2-47FC-A63D-1E965C2A44EA}" destId="{109669FA-3C66-473F-87EE-C49E380F4763}" srcOrd="0" destOrd="0" presId="urn:microsoft.com/office/officeart/2005/8/layout/venn1"/>
    <dgm:cxn modelId="{206BC8B2-3456-48C9-A73B-4B9F6DAFDFAB}" type="presOf" srcId="{2F44037A-5373-459B-8A22-25BF95C55F2E}" destId="{789C2D9C-CE1B-4217-9A67-3666418A9EB4}" srcOrd="0" destOrd="0" presId="urn:microsoft.com/office/officeart/2005/8/layout/venn1"/>
    <dgm:cxn modelId="{3B853DDD-15C1-4878-9CF0-78826C241FC5}" srcId="{DFBB938D-B0E2-47FC-A63D-1E965C2A44EA}" destId="{2F44037A-5373-459B-8A22-25BF95C55F2E}" srcOrd="0" destOrd="0" parTransId="{077E0A25-9228-499F-8C84-1BB2820C5353}" sibTransId="{FBCA8CCF-25BA-4D05-B205-E9A51AE291B0}"/>
    <dgm:cxn modelId="{85B268B8-076C-44E9-BF4A-ECC8279679E7}" type="presParOf" srcId="{109669FA-3C66-473F-87EE-C49E380F4763}" destId="{789C2D9C-CE1B-4217-9A67-3666418A9EB4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B938D-B0E2-47FC-A63D-1E965C2A44EA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44037A-5373-459B-8A22-25BF95C55F2E}">
      <dgm:prSet custT="1"/>
      <dgm:spPr/>
      <dgm:t>
        <a:bodyPr/>
        <a:lstStyle/>
        <a:p>
          <a:pPr rtl="0"/>
          <a:r>
            <a:rPr lang="en-US" sz="4000">
              <a:latin typeface="+mn-lt"/>
            </a:rPr>
            <a:t> Alternative  Energy Storage</a:t>
          </a:r>
        </a:p>
      </dgm:t>
    </dgm:pt>
    <dgm:pt modelId="{077E0A25-9228-499F-8C84-1BB2820C5353}" type="parTrans" cxnId="{3B853DDD-15C1-4878-9CF0-78826C241FC5}">
      <dgm:prSet/>
      <dgm:spPr/>
      <dgm:t>
        <a:bodyPr/>
        <a:lstStyle/>
        <a:p>
          <a:endParaRPr lang="en-US"/>
        </a:p>
      </dgm:t>
    </dgm:pt>
    <dgm:pt modelId="{FBCA8CCF-25BA-4D05-B205-E9A51AE291B0}" type="sibTrans" cxnId="{3B853DDD-15C1-4878-9CF0-78826C241FC5}">
      <dgm:prSet/>
      <dgm:spPr/>
      <dgm:t>
        <a:bodyPr/>
        <a:lstStyle/>
        <a:p>
          <a:endParaRPr lang="en-US"/>
        </a:p>
      </dgm:t>
    </dgm:pt>
    <dgm:pt modelId="{45782C1D-A9B1-452A-9A91-ADD796E85097}">
      <dgm:prSet/>
      <dgm:spPr/>
      <dgm:t>
        <a:bodyPr/>
        <a:lstStyle/>
        <a:p>
          <a:pPr rtl="0"/>
          <a:r>
            <a:rPr lang="en-US">
              <a:latin typeface="+mn-lt"/>
            </a:rPr>
            <a:t>Scalable Production Rate</a:t>
          </a:r>
        </a:p>
      </dgm:t>
    </dgm:pt>
    <dgm:pt modelId="{BED4AC9C-7478-4807-86ED-AED49D2AAA4D}" type="parTrans" cxnId="{90F2B136-471A-434E-B00B-6EB52AC0D584}">
      <dgm:prSet/>
      <dgm:spPr/>
      <dgm:t>
        <a:bodyPr/>
        <a:lstStyle/>
        <a:p>
          <a:endParaRPr lang="en-US"/>
        </a:p>
      </dgm:t>
    </dgm:pt>
    <dgm:pt modelId="{B4CB7E96-8573-4032-8476-812D0821D516}" type="sibTrans" cxnId="{90F2B136-471A-434E-B00B-6EB52AC0D584}">
      <dgm:prSet/>
      <dgm:spPr/>
      <dgm:t>
        <a:bodyPr/>
        <a:lstStyle/>
        <a:p>
          <a:endParaRPr lang="en-US"/>
        </a:p>
      </dgm:t>
    </dgm:pt>
    <dgm:pt modelId="{78B94175-478E-4066-9878-C714DBD0F4EE}">
      <dgm:prSet/>
      <dgm:spPr/>
      <dgm:t>
        <a:bodyPr/>
        <a:lstStyle/>
        <a:p>
          <a:pPr algn="ctr" rtl="0"/>
          <a:r>
            <a:rPr lang="en-US">
              <a:latin typeface="+mn-lt"/>
            </a:rPr>
            <a:t>Sole Source of H</a:t>
          </a:r>
          <a:r>
            <a:rPr lang="en-US" baseline="30000">
              <a:latin typeface="+mn-lt"/>
            </a:rPr>
            <a:t>2</a:t>
          </a:r>
          <a:r>
            <a:rPr lang="en-US">
              <a:latin typeface="+mn-lt"/>
            </a:rPr>
            <a:t> on Campus</a:t>
          </a:r>
        </a:p>
      </dgm:t>
    </dgm:pt>
    <dgm:pt modelId="{8FBA2AA6-F208-4348-9797-3A672923C462}" type="parTrans" cxnId="{9C325109-A028-474A-956B-82178B9BD158}">
      <dgm:prSet/>
      <dgm:spPr/>
      <dgm:t>
        <a:bodyPr/>
        <a:lstStyle/>
        <a:p>
          <a:endParaRPr lang="en-US"/>
        </a:p>
      </dgm:t>
    </dgm:pt>
    <dgm:pt modelId="{21157172-3295-443A-8F3D-8B72A32E83EA}" type="sibTrans" cxnId="{9C325109-A028-474A-956B-82178B9BD158}">
      <dgm:prSet/>
      <dgm:spPr/>
      <dgm:t>
        <a:bodyPr/>
        <a:lstStyle/>
        <a:p>
          <a:endParaRPr lang="en-US"/>
        </a:p>
      </dgm:t>
    </dgm:pt>
    <dgm:pt modelId="{D1DE7BA3-4B12-4913-8A49-B5B0B0F8F0C7}" type="pres">
      <dgm:prSet presAssocID="{DFBB938D-B0E2-47FC-A63D-1E965C2A44EA}" presName="Name0" presStyleCnt="0">
        <dgm:presLayoutVars>
          <dgm:dir/>
          <dgm:resizeHandles val="exact"/>
        </dgm:presLayoutVars>
      </dgm:prSet>
      <dgm:spPr/>
    </dgm:pt>
    <dgm:pt modelId="{FCAFA5F0-F6EA-4BEC-BB5C-C93F31F953E8}" type="pres">
      <dgm:prSet presAssocID="{2F44037A-5373-459B-8A22-25BF95C55F2E}" presName="Name5" presStyleLbl="vennNode1" presStyleIdx="0" presStyleCnt="3">
        <dgm:presLayoutVars>
          <dgm:bulletEnabled val="1"/>
        </dgm:presLayoutVars>
      </dgm:prSet>
      <dgm:spPr/>
    </dgm:pt>
    <dgm:pt modelId="{BC293D8D-0D02-4664-BFCB-EA19F3323A6B}" type="pres">
      <dgm:prSet presAssocID="{FBCA8CCF-25BA-4D05-B205-E9A51AE291B0}" presName="space" presStyleCnt="0"/>
      <dgm:spPr/>
    </dgm:pt>
    <dgm:pt modelId="{FB576083-C67B-4DB6-8302-A5FD03739E12}" type="pres">
      <dgm:prSet presAssocID="{45782C1D-A9B1-452A-9A91-ADD796E85097}" presName="Name5" presStyleLbl="vennNode1" presStyleIdx="1" presStyleCnt="3">
        <dgm:presLayoutVars>
          <dgm:bulletEnabled val="1"/>
        </dgm:presLayoutVars>
      </dgm:prSet>
      <dgm:spPr/>
    </dgm:pt>
    <dgm:pt modelId="{BB17F5A6-E433-4BF9-B671-07476A86549B}" type="pres">
      <dgm:prSet presAssocID="{B4CB7E96-8573-4032-8476-812D0821D516}" presName="space" presStyleCnt="0"/>
      <dgm:spPr/>
    </dgm:pt>
    <dgm:pt modelId="{470CFAE4-3423-40AF-A76D-99E332D5659D}" type="pres">
      <dgm:prSet presAssocID="{78B94175-478E-4066-9878-C714DBD0F4EE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9C325109-A028-474A-956B-82178B9BD158}" srcId="{DFBB938D-B0E2-47FC-A63D-1E965C2A44EA}" destId="{78B94175-478E-4066-9878-C714DBD0F4EE}" srcOrd="2" destOrd="0" parTransId="{8FBA2AA6-F208-4348-9797-3A672923C462}" sibTransId="{21157172-3295-443A-8F3D-8B72A32E83EA}"/>
    <dgm:cxn modelId="{7FA70F26-6D89-4AF5-AD47-23D17E9CB3FD}" type="presOf" srcId="{DFBB938D-B0E2-47FC-A63D-1E965C2A44EA}" destId="{D1DE7BA3-4B12-4913-8A49-B5B0B0F8F0C7}" srcOrd="0" destOrd="0" presId="urn:microsoft.com/office/officeart/2005/8/layout/venn3"/>
    <dgm:cxn modelId="{90F2B136-471A-434E-B00B-6EB52AC0D584}" srcId="{DFBB938D-B0E2-47FC-A63D-1E965C2A44EA}" destId="{45782C1D-A9B1-452A-9A91-ADD796E85097}" srcOrd="1" destOrd="0" parTransId="{BED4AC9C-7478-4807-86ED-AED49D2AAA4D}" sibTransId="{B4CB7E96-8573-4032-8476-812D0821D516}"/>
    <dgm:cxn modelId="{92AD7F88-DE0C-4B15-B72E-70DB0849675F}" type="presOf" srcId="{78B94175-478E-4066-9878-C714DBD0F4EE}" destId="{470CFAE4-3423-40AF-A76D-99E332D5659D}" srcOrd="0" destOrd="0" presId="urn:microsoft.com/office/officeart/2005/8/layout/venn3"/>
    <dgm:cxn modelId="{47E45DC5-0608-459E-9B0C-203489C81DAF}" type="presOf" srcId="{45782C1D-A9B1-452A-9A91-ADD796E85097}" destId="{FB576083-C67B-4DB6-8302-A5FD03739E12}" srcOrd="0" destOrd="0" presId="urn:microsoft.com/office/officeart/2005/8/layout/venn3"/>
    <dgm:cxn modelId="{BEF0FCD6-0321-4CF2-88EC-36A8F80186AB}" type="presOf" srcId="{2F44037A-5373-459B-8A22-25BF95C55F2E}" destId="{FCAFA5F0-F6EA-4BEC-BB5C-C93F31F953E8}" srcOrd="0" destOrd="0" presId="urn:microsoft.com/office/officeart/2005/8/layout/venn3"/>
    <dgm:cxn modelId="{3B853DDD-15C1-4878-9CF0-78826C241FC5}" srcId="{DFBB938D-B0E2-47FC-A63D-1E965C2A44EA}" destId="{2F44037A-5373-459B-8A22-25BF95C55F2E}" srcOrd="0" destOrd="0" parTransId="{077E0A25-9228-499F-8C84-1BB2820C5353}" sibTransId="{FBCA8CCF-25BA-4D05-B205-E9A51AE291B0}"/>
    <dgm:cxn modelId="{77D786C9-047B-48AF-BA69-C53EBC8D3C2B}" type="presParOf" srcId="{D1DE7BA3-4B12-4913-8A49-B5B0B0F8F0C7}" destId="{FCAFA5F0-F6EA-4BEC-BB5C-C93F31F953E8}" srcOrd="0" destOrd="0" presId="urn:microsoft.com/office/officeart/2005/8/layout/venn3"/>
    <dgm:cxn modelId="{F52652ED-91C5-4A96-9511-E87DC34DD091}" type="presParOf" srcId="{D1DE7BA3-4B12-4913-8A49-B5B0B0F8F0C7}" destId="{BC293D8D-0D02-4664-BFCB-EA19F3323A6B}" srcOrd="1" destOrd="0" presId="urn:microsoft.com/office/officeart/2005/8/layout/venn3"/>
    <dgm:cxn modelId="{54023619-7F93-4F91-A3A4-946CC27217D2}" type="presParOf" srcId="{D1DE7BA3-4B12-4913-8A49-B5B0B0F8F0C7}" destId="{FB576083-C67B-4DB6-8302-A5FD03739E12}" srcOrd="2" destOrd="0" presId="urn:microsoft.com/office/officeart/2005/8/layout/venn3"/>
    <dgm:cxn modelId="{8F8F560D-40C8-464F-B762-034F5342D6EF}" type="presParOf" srcId="{D1DE7BA3-4B12-4913-8A49-B5B0B0F8F0C7}" destId="{BB17F5A6-E433-4BF9-B671-07476A86549B}" srcOrd="3" destOrd="0" presId="urn:microsoft.com/office/officeart/2005/8/layout/venn3"/>
    <dgm:cxn modelId="{DF61C4A1-3394-4505-BC42-A3309C5E0147}" type="presParOf" srcId="{D1DE7BA3-4B12-4913-8A49-B5B0B0F8F0C7}" destId="{470CFAE4-3423-40AF-A76D-99E332D5659D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B006F2-6B63-42DA-8AD9-5386B2C1F8B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FE8F3A0-CA3D-4224-80F6-3BD11AC74A40}">
      <dgm:prSet/>
      <dgm:spPr/>
      <dgm:t>
        <a:bodyPr/>
        <a:lstStyle/>
        <a:p>
          <a:r>
            <a:rPr lang="en-US"/>
            <a:t>Produce 0.02 grams of hydrogen over 10 minutes</a:t>
          </a:r>
        </a:p>
      </dgm:t>
    </dgm:pt>
    <dgm:pt modelId="{CF06E264-5FA2-48D4-9A30-DBD938AA6D82}" type="parTrans" cxnId="{03DBEB68-C291-443B-904A-367FCBDB2DE9}">
      <dgm:prSet/>
      <dgm:spPr/>
      <dgm:t>
        <a:bodyPr/>
        <a:lstStyle/>
        <a:p>
          <a:endParaRPr lang="en-US"/>
        </a:p>
      </dgm:t>
    </dgm:pt>
    <dgm:pt modelId="{95A71300-5E82-4184-BAB7-2108B20FDEF3}" type="sibTrans" cxnId="{03DBEB68-C291-443B-904A-367FCBDB2DE9}">
      <dgm:prSet/>
      <dgm:spPr/>
      <dgm:t>
        <a:bodyPr/>
        <a:lstStyle/>
        <a:p>
          <a:endParaRPr lang="en-US"/>
        </a:p>
      </dgm:t>
    </dgm:pt>
    <dgm:pt modelId="{0FEBA97F-9B18-4001-898F-0CEF2601772A}">
      <dgm:prSet/>
      <dgm:spPr/>
      <dgm:t>
        <a:bodyPr/>
        <a:lstStyle/>
        <a:p>
          <a:r>
            <a:rPr lang="en-US"/>
            <a:t>Store 0.04 grams of hydrogen</a:t>
          </a:r>
        </a:p>
      </dgm:t>
    </dgm:pt>
    <dgm:pt modelId="{B5211BBB-24FF-4837-8075-BA287FD6D149}" type="parTrans" cxnId="{7E7D7BD3-19B7-4CE6-B689-2217E85E4A2B}">
      <dgm:prSet/>
      <dgm:spPr/>
      <dgm:t>
        <a:bodyPr/>
        <a:lstStyle/>
        <a:p>
          <a:endParaRPr lang="en-US"/>
        </a:p>
      </dgm:t>
    </dgm:pt>
    <dgm:pt modelId="{4DD1CD24-9DAB-4684-918A-2FE0A7027A55}" type="sibTrans" cxnId="{7E7D7BD3-19B7-4CE6-B689-2217E85E4A2B}">
      <dgm:prSet/>
      <dgm:spPr/>
      <dgm:t>
        <a:bodyPr/>
        <a:lstStyle/>
        <a:p>
          <a:endParaRPr lang="en-US"/>
        </a:p>
      </dgm:t>
    </dgm:pt>
    <dgm:pt modelId="{E4BFE533-FD0A-4C19-83BC-F1E7D08D16A1}">
      <dgm:prSet/>
      <dgm:spPr/>
      <dgm:t>
        <a:bodyPr/>
        <a:lstStyle/>
        <a:p>
          <a:r>
            <a:rPr lang="en-US"/>
            <a:t>Safely extract hydrogen from system</a:t>
          </a:r>
        </a:p>
      </dgm:t>
    </dgm:pt>
    <dgm:pt modelId="{4C55277F-3832-4857-8262-57D15A4BC61D}" type="parTrans" cxnId="{7DEC162D-55D7-4A54-98B8-DED248C24187}">
      <dgm:prSet/>
      <dgm:spPr/>
      <dgm:t>
        <a:bodyPr/>
        <a:lstStyle/>
        <a:p>
          <a:endParaRPr lang="en-US"/>
        </a:p>
      </dgm:t>
    </dgm:pt>
    <dgm:pt modelId="{8FDF4464-8750-4ED8-82EC-31057CCA29C6}" type="sibTrans" cxnId="{7DEC162D-55D7-4A54-98B8-DED248C24187}">
      <dgm:prSet/>
      <dgm:spPr/>
      <dgm:t>
        <a:bodyPr/>
        <a:lstStyle/>
        <a:p>
          <a:endParaRPr lang="en-US"/>
        </a:p>
      </dgm:t>
    </dgm:pt>
    <dgm:pt modelId="{F82825E7-80C8-4464-80BF-65268B0E75FE}">
      <dgm:prSet/>
      <dgm:spPr/>
      <dgm:t>
        <a:bodyPr/>
        <a:lstStyle/>
        <a:p>
          <a:r>
            <a:rPr lang="en-US"/>
            <a:t>Internal components visible</a:t>
          </a:r>
        </a:p>
      </dgm:t>
    </dgm:pt>
    <dgm:pt modelId="{EE7FBB00-27C7-442A-810F-3522AEAEE69B}" type="parTrans" cxnId="{EA6B2FF7-02C7-470B-8619-FF7C891E152B}">
      <dgm:prSet/>
      <dgm:spPr/>
      <dgm:t>
        <a:bodyPr/>
        <a:lstStyle/>
        <a:p>
          <a:endParaRPr lang="en-US"/>
        </a:p>
      </dgm:t>
    </dgm:pt>
    <dgm:pt modelId="{7B086162-FA67-476C-904B-EB442F1D14B8}" type="sibTrans" cxnId="{EA6B2FF7-02C7-470B-8619-FF7C891E152B}">
      <dgm:prSet/>
      <dgm:spPr/>
      <dgm:t>
        <a:bodyPr/>
        <a:lstStyle/>
        <a:p>
          <a:endParaRPr lang="en-US"/>
        </a:p>
      </dgm:t>
    </dgm:pt>
    <dgm:pt modelId="{784E5D7F-ECC4-4BD2-B51E-040A9203F3AD}" type="pres">
      <dgm:prSet presAssocID="{D9B006F2-6B63-42DA-8AD9-5386B2C1F8B5}" presName="vert0" presStyleCnt="0">
        <dgm:presLayoutVars>
          <dgm:dir/>
          <dgm:animOne val="branch"/>
          <dgm:animLvl val="lvl"/>
        </dgm:presLayoutVars>
      </dgm:prSet>
      <dgm:spPr/>
    </dgm:pt>
    <dgm:pt modelId="{545D8270-5120-4029-AF27-16BB235757D7}" type="pres">
      <dgm:prSet presAssocID="{7FE8F3A0-CA3D-4224-80F6-3BD11AC74A40}" presName="thickLine" presStyleLbl="alignNode1" presStyleIdx="0" presStyleCnt="4"/>
      <dgm:spPr/>
    </dgm:pt>
    <dgm:pt modelId="{C30E4F90-53F4-4B7A-BD56-511C5C5D1318}" type="pres">
      <dgm:prSet presAssocID="{7FE8F3A0-CA3D-4224-80F6-3BD11AC74A40}" presName="horz1" presStyleCnt="0"/>
      <dgm:spPr/>
    </dgm:pt>
    <dgm:pt modelId="{88C4E208-BA28-485A-A81A-405F1238A94B}" type="pres">
      <dgm:prSet presAssocID="{7FE8F3A0-CA3D-4224-80F6-3BD11AC74A40}" presName="tx1" presStyleLbl="revTx" presStyleIdx="0" presStyleCnt="4"/>
      <dgm:spPr/>
    </dgm:pt>
    <dgm:pt modelId="{FAD20582-3C73-4DEC-AD71-B6CDCA2AAB63}" type="pres">
      <dgm:prSet presAssocID="{7FE8F3A0-CA3D-4224-80F6-3BD11AC74A40}" presName="vert1" presStyleCnt="0"/>
      <dgm:spPr/>
    </dgm:pt>
    <dgm:pt modelId="{C2EEA13C-7129-47D0-822F-009156784889}" type="pres">
      <dgm:prSet presAssocID="{0FEBA97F-9B18-4001-898F-0CEF2601772A}" presName="thickLine" presStyleLbl="alignNode1" presStyleIdx="1" presStyleCnt="4"/>
      <dgm:spPr/>
    </dgm:pt>
    <dgm:pt modelId="{526AA350-1F9E-4A01-AB41-9FD0C1574655}" type="pres">
      <dgm:prSet presAssocID="{0FEBA97F-9B18-4001-898F-0CEF2601772A}" presName="horz1" presStyleCnt="0"/>
      <dgm:spPr/>
    </dgm:pt>
    <dgm:pt modelId="{B174DAE5-A033-4EE9-A8C6-63F1B440F347}" type="pres">
      <dgm:prSet presAssocID="{0FEBA97F-9B18-4001-898F-0CEF2601772A}" presName="tx1" presStyleLbl="revTx" presStyleIdx="1" presStyleCnt="4"/>
      <dgm:spPr/>
    </dgm:pt>
    <dgm:pt modelId="{A9279A92-BED9-4D60-BFD3-923ED5AE2E26}" type="pres">
      <dgm:prSet presAssocID="{0FEBA97F-9B18-4001-898F-0CEF2601772A}" presName="vert1" presStyleCnt="0"/>
      <dgm:spPr/>
    </dgm:pt>
    <dgm:pt modelId="{4D0EE5DF-10E8-415C-B446-6A60F6F69FA6}" type="pres">
      <dgm:prSet presAssocID="{E4BFE533-FD0A-4C19-83BC-F1E7D08D16A1}" presName="thickLine" presStyleLbl="alignNode1" presStyleIdx="2" presStyleCnt="4"/>
      <dgm:spPr/>
    </dgm:pt>
    <dgm:pt modelId="{9DE34830-2380-4F36-88C3-DC50FDBA5DCC}" type="pres">
      <dgm:prSet presAssocID="{E4BFE533-FD0A-4C19-83BC-F1E7D08D16A1}" presName="horz1" presStyleCnt="0"/>
      <dgm:spPr/>
    </dgm:pt>
    <dgm:pt modelId="{B6997E68-D8E4-497B-B9DD-B804F8E1A11C}" type="pres">
      <dgm:prSet presAssocID="{E4BFE533-FD0A-4C19-83BC-F1E7D08D16A1}" presName="tx1" presStyleLbl="revTx" presStyleIdx="2" presStyleCnt="4"/>
      <dgm:spPr/>
    </dgm:pt>
    <dgm:pt modelId="{474BCA12-27AB-4FEC-BD71-F1C90E129E49}" type="pres">
      <dgm:prSet presAssocID="{E4BFE533-FD0A-4C19-83BC-F1E7D08D16A1}" presName="vert1" presStyleCnt="0"/>
      <dgm:spPr/>
    </dgm:pt>
    <dgm:pt modelId="{17C3A26F-088A-4E41-9AE2-4AA15E29AB91}" type="pres">
      <dgm:prSet presAssocID="{F82825E7-80C8-4464-80BF-65268B0E75FE}" presName="thickLine" presStyleLbl="alignNode1" presStyleIdx="3" presStyleCnt="4"/>
      <dgm:spPr/>
    </dgm:pt>
    <dgm:pt modelId="{7525473D-AC1B-41AA-9ECC-6FD821369A98}" type="pres">
      <dgm:prSet presAssocID="{F82825E7-80C8-4464-80BF-65268B0E75FE}" presName="horz1" presStyleCnt="0"/>
      <dgm:spPr/>
    </dgm:pt>
    <dgm:pt modelId="{7F7A5F84-56F1-4F25-89B8-E85B8A38FE01}" type="pres">
      <dgm:prSet presAssocID="{F82825E7-80C8-4464-80BF-65268B0E75FE}" presName="tx1" presStyleLbl="revTx" presStyleIdx="3" presStyleCnt="4"/>
      <dgm:spPr/>
    </dgm:pt>
    <dgm:pt modelId="{40937660-1ACC-4714-8679-D6ED50B4A311}" type="pres">
      <dgm:prSet presAssocID="{F82825E7-80C8-4464-80BF-65268B0E75FE}" presName="vert1" presStyleCnt="0"/>
      <dgm:spPr/>
    </dgm:pt>
  </dgm:ptLst>
  <dgm:cxnLst>
    <dgm:cxn modelId="{7DEC162D-55D7-4A54-98B8-DED248C24187}" srcId="{D9B006F2-6B63-42DA-8AD9-5386B2C1F8B5}" destId="{E4BFE533-FD0A-4C19-83BC-F1E7D08D16A1}" srcOrd="2" destOrd="0" parTransId="{4C55277F-3832-4857-8262-57D15A4BC61D}" sibTransId="{8FDF4464-8750-4ED8-82EC-31057CCA29C6}"/>
    <dgm:cxn modelId="{69BE773A-11FE-4E43-8C64-A9A99B05D458}" type="presOf" srcId="{0FEBA97F-9B18-4001-898F-0CEF2601772A}" destId="{B174DAE5-A033-4EE9-A8C6-63F1B440F347}" srcOrd="0" destOrd="0" presId="urn:microsoft.com/office/officeart/2008/layout/LinedList"/>
    <dgm:cxn modelId="{03DBEB68-C291-443B-904A-367FCBDB2DE9}" srcId="{D9B006F2-6B63-42DA-8AD9-5386B2C1F8B5}" destId="{7FE8F3A0-CA3D-4224-80F6-3BD11AC74A40}" srcOrd="0" destOrd="0" parTransId="{CF06E264-5FA2-48D4-9A30-DBD938AA6D82}" sibTransId="{95A71300-5E82-4184-BAB7-2108B20FDEF3}"/>
    <dgm:cxn modelId="{7E7D7BD3-19B7-4CE6-B689-2217E85E4A2B}" srcId="{D9B006F2-6B63-42DA-8AD9-5386B2C1F8B5}" destId="{0FEBA97F-9B18-4001-898F-0CEF2601772A}" srcOrd="1" destOrd="0" parTransId="{B5211BBB-24FF-4837-8075-BA287FD6D149}" sibTransId="{4DD1CD24-9DAB-4684-918A-2FE0A7027A55}"/>
    <dgm:cxn modelId="{2D5150D4-857D-48EE-9F1D-9443847ADE99}" type="presOf" srcId="{E4BFE533-FD0A-4C19-83BC-F1E7D08D16A1}" destId="{B6997E68-D8E4-497B-B9DD-B804F8E1A11C}" srcOrd="0" destOrd="0" presId="urn:microsoft.com/office/officeart/2008/layout/LinedList"/>
    <dgm:cxn modelId="{48DC08DD-2573-4120-B8E1-EB22256FB6D9}" type="presOf" srcId="{D9B006F2-6B63-42DA-8AD9-5386B2C1F8B5}" destId="{784E5D7F-ECC4-4BD2-B51E-040A9203F3AD}" srcOrd="0" destOrd="0" presId="urn:microsoft.com/office/officeart/2008/layout/LinedList"/>
    <dgm:cxn modelId="{E6DFD7E9-FD92-4080-9EAA-2C87774CA346}" type="presOf" srcId="{F82825E7-80C8-4464-80BF-65268B0E75FE}" destId="{7F7A5F84-56F1-4F25-89B8-E85B8A38FE01}" srcOrd="0" destOrd="0" presId="urn:microsoft.com/office/officeart/2008/layout/LinedList"/>
    <dgm:cxn modelId="{DFE1E6EA-D0C0-41DB-89C9-40D34ECBE463}" type="presOf" srcId="{7FE8F3A0-CA3D-4224-80F6-3BD11AC74A40}" destId="{88C4E208-BA28-485A-A81A-405F1238A94B}" srcOrd="0" destOrd="0" presId="urn:microsoft.com/office/officeart/2008/layout/LinedList"/>
    <dgm:cxn modelId="{EA6B2FF7-02C7-470B-8619-FF7C891E152B}" srcId="{D9B006F2-6B63-42DA-8AD9-5386B2C1F8B5}" destId="{F82825E7-80C8-4464-80BF-65268B0E75FE}" srcOrd="3" destOrd="0" parTransId="{EE7FBB00-27C7-442A-810F-3522AEAEE69B}" sibTransId="{7B086162-FA67-476C-904B-EB442F1D14B8}"/>
    <dgm:cxn modelId="{A3A48A88-D468-4044-A47E-7E8F29A08617}" type="presParOf" srcId="{784E5D7F-ECC4-4BD2-B51E-040A9203F3AD}" destId="{545D8270-5120-4029-AF27-16BB235757D7}" srcOrd="0" destOrd="0" presId="urn:microsoft.com/office/officeart/2008/layout/LinedList"/>
    <dgm:cxn modelId="{338A20A5-843B-4EAF-8311-5CB6CBB65887}" type="presParOf" srcId="{784E5D7F-ECC4-4BD2-B51E-040A9203F3AD}" destId="{C30E4F90-53F4-4B7A-BD56-511C5C5D1318}" srcOrd="1" destOrd="0" presId="urn:microsoft.com/office/officeart/2008/layout/LinedList"/>
    <dgm:cxn modelId="{164CD977-C043-4085-9D1D-D1DE5BD9BB9E}" type="presParOf" srcId="{C30E4F90-53F4-4B7A-BD56-511C5C5D1318}" destId="{88C4E208-BA28-485A-A81A-405F1238A94B}" srcOrd="0" destOrd="0" presId="urn:microsoft.com/office/officeart/2008/layout/LinedList"/>
    <dgm:cxn modelId="{9CE19D8A-288B-4A73-AEF5-E5182DD4FF11}" type="presParOf" srcId="{C30E4F90-53F4-4B7A-BD56-511C5C5D1318}" destId="{FAD20582-3C73-4DEC-AD71-B6CDCA2AAB63}" srcOrd="1" destOrd="0" presId="urn:microsoft.com/office/officeart/2008/layout/LinedList"/>
    <dgm:cxn modelId="{5ED188F3-71DE-48E5-A819-48C4250A119F}" type="presParOf" srcId="{784E5D7F-ECC4-4BD2-B51E-040A9203F3AD}" destId="{C2EEA13C-7129-47D0-822F-009156784889}" srcOrd="2" destOrd="0" presId="urn:microsoft.com/office/officeart/2008/layout/LinedList"/>
    <dgm:cxn modelId="{B7824174-A47E-4B5D-86DC-A2C5F3BA7AA8}" type="presParOf" srcId="{784E5D7F-ECC4-4BD2-B51E-040A9203F3AD}" destId="{526AA350-1F9E-4A01-AB41-9FD0C1574655}" srcOrd="3" destOrd="0" presId="urn:microsoft.com/office/officeart/2008/layout/LinedList"/>
    <dgm:cxn modelId="{B3D482FD-2668-4EC7-9254-43736FA5C921}" type="presParOf" srcId="{526AA350-1F9E-4A01-AB41-9FD0C1574655}" destId="{B174DAE5-A033-4EE9-A8C6-63F1B440F347}" srcOrd="0" destOrd="0" presId="urn:microsoft.com/office/officeart/2008/layout/LinedList"/>
    <dgm:cxn modelId="{A9215419-DBC1-466D-ADC4-AC8EA2BB6A0A}" type="presParOf" srcId="{526AA350-1F9E-4A01-AB41-9FD0C1574655}" destId="{A9279A92-BED9-4D60-BFD3-923ED5AE2E26}" srcOrd="1" destOrd="0" presId="urn:microsoft.com/office/officeart/2008/layout/LinedList"/>
    <dgm:cxn modelId="{91D60CFB-9991-40F1-BA01-52CB6D14F92B}" type="presParOf" srcId="{784E5D7F-ECC4-4BD2-B51E-040A9203F3AD}" destId="{4D0EE5DF-10E8-415C-B446-6A60F6F69FA6}" srcOrd="4" destOrd="0" presId="urn:microsoft.com/office/officeart/2008/layout/LinedList"/>
    <dgm:cxn modelId="{059DC11E-6979-4FBA-8986-29AC5C3942ED}" type="presParOf" srcId="{784E5D7F-ECC4-4BD2-B51E-040A9203F3AD}" destId="{9DE34830-2380-4F36-88C3-DC50FDBA5DCC}" srcOrd="5" destOrd="0" presId="urn:microsoft.com/office/officeart/2008/layout/LinedList"/>
    <dgm:cxn modelId="{82D25537-9642-4EC5-89A5-3C7955F6032F}" type="presParOf" srcId="{9DE34830-2380-4F36-88C3-DC50FDBA5DCC}" destId="{B6997E68-D8E4-497B-B9DD-B804F8E1A11C}" srcOrd="0" destOrd="0" presId="urn:microsoft.com/office/officeart/2008/layout/LinedList"/>
    <dgm:cxn modelId="{E9BF457E-DA0D-407C-A252-D37969DBF6FE}" type="presParOf" srcId="{9DE34830-2380-4F36-88C3-DC50FDBA5DCC}" destId="{474BCA12-27AB-4FEC-BD71-F1C90E129E49}" srcOrd="1" destOrd="0" presId="urn:microsoft.com/office/officeart/2008/layout/LinedList"/>
    <dgm:cxn modelId="{78959DBF-4A20-4512-BBDE-B6F755922F09}" type="presParOf" srcId="{784E5D7F-ECC4-4BD2-B51E-040A9203F3AD}" destId="{17C3A26F-088A-4E41-9AE2-4AA15E29AB91}" srcOrd="6" destOrd="0" presId="urn:microsoft.com/office/officeart/2008/layout/LinedList"/>
    <dgm:cxn modelId="{6700D540-8250-4DD8-BDB0-E9C151D7D132}" type="presParOf" srcId="{784E5D7F-ECC4-4BD2-B51E-040A9203F3AD}" destId="{7525473D-AC1B-41AA-9ECC-6FD821369A98}" srcOrd="7" destOrd="0" presId="urn:microsoft.com/office/officeart/2008/layout/LinedList"/>
    <dgm:cxn modelId="{B82C7E1E-08A5-43EE-A479-FC5B21A1A534}" type="presParOf" srcId="{7525473D-AC1B-41AA-9ECC-6FD821369A98}" destId="{7F7A5F84-56F1-4F25-89B8-E85B8A38FE01}" srcOrd="0" destOrd="0" presId="urn:microsoft.com/office/officeart/2008/layout/LinedList"/>
    <dgm:cxn modelId="{06421379-B0C1-486D-B12F-2CB0BE2BFDD5}" type="presParOf" srcId="{7525473D-AC1B-41AA-9ECC-6FD821369A98}" destId="{40937660-1ACC-4714-8679-D6ED50B4A3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555B1C-2529-4703-BA7A-DE9AB8F3B4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F692E7-5146-4B41-AFA2-A71580E51C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  <a:cs typeface="Times New Roman" panose="02020603050405020304" pitchFamily="18" charset="0"/>
            </a:rPr>
            <a:t>6.1 The hydrogen and oxygen produced in the electrolysis system must not mix.</a:t>
          </a:r>
        </a:p>
      </dgm:t>
    </dgm:pt>
    <dgm:pt modelId="{45F56660-B03F-4214-BCA2-6796F471A9D9}" type="parTrans" cxnId="{DDFA004F-9D0E-4B39-AB9D-8DF59F217699}">
      <dgm:prSet/>
      <dgm:spPr/>
      <dgm:t>
        <a:bodyPr/>
        <a:lstStyle/>
        <a:p>
          <a:endParaRPr lang="en-US"/>
        </a:p>
      </dgm:t>
    </dgm:pt>
    <dgm:pt modelId="{2571469A-ED47-4721-856C-214120649530}" type="sibTrans" cxnId="{DDFA004F-9D0E-4B39-AB9D-8DF59F217699}">
      <dgm:prSet/>
      <dgm:spPr/>
      <dgm:t>
        <a:bodyPr/>
        <a:lstStyle/>
        <a:p>
          <a:endParaRPr lang="en-US"/>
        </a:p>
      </dgm:t>
    </dgm:pt>
    <dgm:pt modelId="{00B80B17-1027-CA4C-923E-B1F7300D9F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  <a:cs typeface="Times New Roman" panose="02020603050405020304" pitchFamily="18" charset="0"/>
            </a:rPr>
            <a:t>6.2 The electrolysis system housing layers must be replaceable.</a:t>
          </a:r>
        </a:p>
      </dgm:t>
    </dgm:pt>
    <dgm:pt modelId="{E30AE2F6-297F-064F-A01E-B352FF7F45DD}" type="parTrans" cxnId="{6D2C8325-34D1-0E41-8573-68D902A3CE66}">
      <dgm:prSet/>
      <dgm:spPr/>
      <dgm:t>
        <a:bodyPr/>
        <a:lstStyle/>
        <a:p>
          <a:endParaRPr lang="en-US"/>
        </a:p>
      </dgm:t>
    </dgm:pt>
    <dgm:pt modelId="{59FB9C2C-988F-2848-BF75-66161242FC02}" type="sibTrans" cxnId="{6D2C8325-34D1-0E41-8573-68D902A3CE66}">
      <dgm:prSet/>
      <dgm:spPr/>
      <dgm:t>
        <a:bodyPr/>
        <a:lstStyle/>
        <a:p>
          <a:endParaRPr lang="en-US"/>
        </a:p>
      </dgm:t>
    </dgm:pt>
    <dgm:pt modelId="{078B225B-CA58-E849-8D7B-26816A675C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effectLst/>
              <a:latin typeface="+mn-lt"/>
              <a:ea typeface="Times New Roman" panose="02020603050405020304" pitchFamily="18" charset="0"/>
            </a:rPr>
            <a:t>6.3 The electrolysis system housing must be resealable. </a:t>
          </a:r>
          <a:endParaRPr lang="en-US"/>
        </a:p>
      </dgm:t>
    </dgm:pt>
    <dgm:pt modelId="{B46FAEB0-80C0-D44D-A55D-AA2D9B4C289E}" type="parTrans" cxnId="{61EB9C61-8152-4A73-B6F6-A68E834D3C3E}">
      <dgm:prSet/>
      <dgm:spPr/>
      <dgm:t>
        <a:bodyPr/>
        <a:lstStyle/>
        <a:p>
          <a:endParaRPr lang="en-US"/>
        </a:p>
      </dgm:t>
    </dgm:pt>
    <dgm:pt modelId="{D9AB4509-5AA5-5840-B22E-1AA47A299255}" type="sibTrans" cxnId="{61EB9C61-8152-4A73-B6F6-A68E834D3C3E}">
      <dgm:prSet/>
      <dgm:spPr/>
      <dgm:t>
        <a:bodyPr/>
        <a:lstStyle/>
        <a:p>
          <a:endParaRPr lang="en-US"/>
        </a:p>
      </dgm:t>
    </dgm:pt>
    <dgm:pt modelId="{18AB1C2E-6D1F-47DB-9FF2-963F7B0040CA}" type="pres">
      <dgm:prSet presAssocID="{1C555B1C-2529-4703-BA7A-DE9AB8F3B4EA}" presName="root" presStyleCnt="0">
        <dgm:presLayoutVars>
          <dgm:dir/>
          <dgm:resizeHandles val="exact"/>
        </dgm:presLayoutVars>
      </dgm:prSet>
      <dgm:spPr/>
    </dgm:pt>
    <dgm:pt modelId="{9814957B-E421-4A89-9D31-CE88A9410338}" type="pres">
      <dgm:prSet presAssocID="{3FF692E7-5146-4B41-AFA2-A71580E51CD8}" presName="compNode" presStyleCnt="0"/>
      <dgm:spPr/>
    </dgm:pt>
    <dgm:pt modelId="{637B207D-B406-47ED-9309-F39F74801454}" type="pres">
      <dgm:prSet presAssocID="{3FF692E7-5146-4B41-AFA2-A71580E51CD8}" presName="bgRect" presStyleLbl="bgShp" presStyleIdx="0" presStyleCnt="3"/>
      <dgm:spPr/>
    </dgm:pt>
    <dgm:pt modelId="{60A67EF6-C95A-4166-98A3-AE09D395DED1}" type="pres">
      <dgm:prSet presAssocID="{3FF692E7-5146-4B41-AFA2-A71580E51C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 with solid fill"/>
        </a:ext>
      </dgm:extLst>
    </dgm:pt>
    <dgm:pt modelId="{4C291364-5F0B-4C2C-AFA9-9CC6E4A41B77}" type="pres">
      <dgm:prSet presAssocID="{3FF692E7-5146-4B41-AFA2-A71580E51CD8}" presName="spaceRect" presStyleCnt="0"/>
      <dgm:spPr/>
    </dgm:pt>
    <dgm:pt modelId="{A219F54C-766C-4A81-9B09-6E042329496E}" type="pres">
      <dgm:prSet presAssocID="{3FF692E7-5146-4B41-AFA2-A71580E51CD8}" presName="parTx" presStyleLbl="revTx" presStyleIdx="0" presStyleCnt="3">
        <dgm:presLayoutVars>
          <dgm:chMax val="0"/>
          <dgm:chPref val="0"/>
        </dgm:presLayoutVars>
      </dgm:prSet>
      <dgm:spPr/>
    </dgm:pt>
    <dgm:pt modelId="{619ADB17-1205-4009-A8E3-1046AA508359}" type="pres">
      <dgm:prSet presAssocID="{2571469A-ED47-4721-856C-214120649530}" presName="sibTrans" presStyleCnt="0"/>
      <dgm:spPr/>
    </dgm:pt>
    <dgm:pt modelId="{02AC3CA8-A6DF-7D46-A0EA-E45A78B7249F}" type="pres">
      <dgm:prSet presAssocID="{00B80B17-1027-CA4C-923E-B1F7300D9F6D}" presName="compNode" presStyleCnt="0"/>
      <dgm:spPr/>
    </dgm:pt>
    <dgm:pt modelId="{10D893CA-C1E1-8948-8B5E-9E6B482177B1}" type="pres">
      <dgm:prSet presAssocID="{00B80B17-1027-CA4C-923E-B1F7300D9F6D}" presName="bgRect" presStyleLbl="bgShp" presStyleIdx="1" presStyleCnt="3"/>
      <dgm:spPr/>
    </dgm:pt>
    <dgm:pt modelId="{504ADD8A-84EF-BB44-BB6B-6079A43B5B30}" type="pres">
      <dgm:prSet presAssocID="{00B80B17-1027-CA4C-923E-B1F7300D9F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terations &amp; Tailoring with solid fill"/>
        </a:ext>
      </dgm:extLst>
    </dgm:pt>
    <dgm:pt modelId="{D3F18A66-9BA7-E744-8BE1-DC2B6FF8C9A5}" type="pres">
      <dgm:prSet presAssocID="{00B80B17-1027-CA4C-923E-B1F7300D9F6D}" presName="spaceRect" presStyleCnt="0"/>
      <dgm:spPr/>
    </dgm:pt>
    <dgm:pt modelId="{FA2DB3E7-169F-1249-A821-49392E619523}" type="pres">
      <dgm:prSet presAssocID="{00B80B17-1027-CA4C-923E-B1F7300D9F6D}" presName="parTx" presStyleLbl="revTx" presStyleIdx="1" presStyleCnt="3">
        <dgm:presLayoutVars>
          <dgm:chMax val="0"/>
          <dgm:chPref val="0"/>
        </dgm:presLayoutVars>
      </dgm:prSet>
      <dgm:spPr/>
    </dgm:pt>
    <dgm:pt modelId="{20018D57-9148-7D45-85C6-11710C6A80ED}" type="pres">
      <dgm:prSet presAssocID="{59FB9C2C-988F-2848-BF75-66161242FC02}" presName="sibTrans" presStyleCnt="0"/>
      <dgm:spPr/>
    </dgm:pt>
    <dgm:pt modelId="{628B72F3-5BFB-A24B-A001-AFCDB875577C}" type="pres">
      <dgm:prSet presAssocID="{078B225B-CA58-E849-8D7B-26816A675C62}" presName="compNode" presStyleCnt="0"/>
      <dgm:spPr/>
    </dgm:pt>
    <dgm:pt modelId="{F15A02B2-05C6-5646-8F2A-BC064282E30A}" type="pres">
      <dgm:prSet presAssocID="{078B225B-CA58-E849-8D7B-26816A675C62}" presName="bgRect" presStyleLbl="bgShp" presStyleIdx="2" presStyleCnt="3"/>
      <dgm:spPr/>
    </dgm:pt>
    <dgm:pt modelId="{CF484B1D-6D05-4749-8711-4A72022E44FB}" type="pres">
      <dgm:prSet presAssocID="{078B225B-CA58-E849-8D7B-26816A675C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rench with solid fill"/>
        </a:ext>
      </dgm:extLst>
    </dgm:pt>
    <dgm:pt modelId="{58228494-4D20-144D-A4C3-2572D64FA742}" type="pres">
      <dgm:prSet presAssocID="{078B225B-CA58-E849-8D7B-26816A675C62}" presName="spaceRect" presStyleCnt="0"/>
      <dgm:spPr/>
    </dgm:pt>
    <dgm:pt modelId="{DE8C5EE6-2997-DF4E-9324-35540D6C184A}" type="pres">
      <dgm:prSet presAssocID="{078B225B-CA58-E849-8D7B-26816A675C6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D2C8325-34D1-0E41-8573-68D902A3CE66}" srcId="{1C555B1C-2529-4703-BA7A-DE9AB8F3B4EA}" destId="{00B80B17-1027-CA4C-923E-B1F7300D9F6D}" srcOrd="1" destOrd="0" parTransId="{E30AE2F6-297F-064F-A01E-B352FF7F45DD}" sibTransId="{59FB9C2C-988F-2848-BF75-66161242FC02}"/>
    <dgm:cxn modelId="{6DA4B43D-BBC2-4B7D-A71E-B30160874EF3}" type="presOf" srcId="{00B80B17-1027-CA4C-923E-B1F7300D9F6D}" destId="{FA2DB3E7-169F-1249-A821-49392E619523}" srcOrd="0" destOrd="0" presId="urn:microsoft.com/office/officeart/2018/2/layout/IconVerticalSolidList"/>
    <dgm:cxn modelId="{5ACB7140-5B16-4641-A640-6F11CA517A01}" type="presOf" srcId="{078B225B-CA58-E849-8D7B-26816A675C62}" destId="{DE8C5EE6-2997-DF4E-9324-35540D6C184A}" srcOrd="0" destOrd="0" presId="urn:microsoft.com/office/officeart/2018/2/layout/IconVerticalSolidList"/>
    <dgm:cxn modelId="{61EB9C61-8152-4A73-B6F6-A68E834D3C3E}" srcId="{1C555B1C-2529-4703-BA7A-DE9AB8F3B4EA}" destId="{078B225B-CA58-E849-8D7B-26816A675C62}" srcOrd="2" destOrd="0" parTransId="{B46FAEB0-80C0-D44D-A55D-AA2D9B4C289E}" sibTransId="{D9AB4509-5AA5-5840-B22E-1AA47A299255}"/>
    <dgm:cxn modelId="{DDFA004F-9D0E-4B39-AB9D-8DF59F217699}" srcId="{1C555B1C-2529-4703-BA7A-DE9AB8F3B4EA}" destId="{3FF692E7-5146-4B41-AFA2-A71580E51CD8}" srcOrd="0" destOrd="0" parTransId="{45F56660-B03F-4214-BCA2-6796F471A9D9}" sibTransId="{2571469A-ED47-4721-856C-214120649530}"/>
    <dgm:cxn modelId="{5C9AD089-532F-4F00-AEAD-7C569A05F920}" type="presOf" srcId="{1C555B1C-2529-4703-BA7A-DE9AB8F3B4EA}" destId="{18AB1C2E-6D1F-47DB-9FF2-963F7B0040CA}" srcOrd="0" destOrd="0" presId="urn:microsoft.com/office/officeart/2018/2/layout/IconVerticalSolidList"/>
    <dgm:cxn modelId="{542D1B91-FFF2-45DD-AEE4-F943D2A10873}" type="presOf" srcId="{3FF692E7-5146-4B41-AFA2-A71580E51CD8}" destId="{A219F54C-766C-4A81-9B09-6E042329496E}" srcOrd="0" destOrd="0" presId="urn:microsoft.com/office/officeart/2018/2/layout/IconVerticalSolidList"/>
    <dgm:cxn modelId="{F6FAE46B-01E7-40BB-AA46-5CAE77788DFA}" type="presParOf" srcId="{18AB1C2E-6D1F-47DB-9FF2-963F7B0040CA}" destId="{9814957B-E421-4A89-9D31-CE88A9410338}" srcOrd="0" destOrd="0" presId="urn:microsoft.com/office/officeart/2018/2/layout/IconVerticalSolidList"/>
    <dgm:cxn modelId="{FB49004C-2D3F-4838-9E14-E4189ACFA421}" type="presParOf" srcId="{9814957B-E421-4A89-9D31-CE88A9410338}" destId="{637B207D-B406-47ED-9309-F39F74801454}" srcOrd="0" destOrd="0" presId="urn:microsoft.com/office/officeart/2018/2/layout/IconVerticalSolidList"/>
    <dgm:cxn modelId="{18D34ACA-10B1-4C3D-9D21-9B0DFFE4DFAA}" type="presParOf" srcId="{9814957B-E421-4A89-9D31-CE88A9410338}" destId="{60A67EF6-C95A-4166-98A3-AE09D395DED1}" srcOrd="1" destOrd="0" presId="urn:microsoft.com/office/officeart/2018/2/layout/IconVerticalSolidList"/>
    <dgm:cxn modelId="{121775E4-78E5-4422-AD99-7C3FE9D01015}" type="presParOf" srcId="{9814957B-E421-4A89-9D31-CE88A9410338}" destId="{4C291364-5F0B-4C2C-AFA9-9CC6E4A41B77}" srcOrd="2" destOrd="0" presId="urn:microsoft.com/office/officeart/2018/2/layout/IconVerticalSolidList"/>
    <dgm:cxn modelId="{49B41DE4-3BF1-4DD4-8B3C-AB121B718C27}" type="presParOf" srcId="{9814957B-E421-4A89-9D31-CE88A9410338}" destId="{A219F54C-766C-4A81-9B09-6E042329496E}" srcOrd="3" destOrd="0" presId="urn:microsoft.com/office/officeart/2018/2/layout/IconVerticalSolidList"/>
    <dgm:cxn modelId="{9AC56DC0-4254-485B-853C-7B8B8F39D7A0}" type="presParOf" srcId="{18AB1C2E-6D1F-47DB-9FF2-963F7B0040CA}" destId="{619ADB17-1205-4009-A8E3-1046AA508359}" srcOrd="1" destOrd="0" presId="urn:microsoft.com/office/officeart/2018/2/layout/IconVerticalSolidList"/>
    <dgm:cxn modelId="{2ECC524F-00D0-4317-B3C9-73270AC9683F}" type="presParOf" srcId="{18AB1C2E-6D1F-47DB-9FF2-963F7B0040CA}" destId="{02AC3CA8-A6DF-7D46-A0EA-E45A78B7249F}" srcOrd="2" destOrd="0" presId="urn:microsoft.com/office/officeart/2018/2/layout/IconVerticalSolidList"/>
    <dgm:cxn modelId="{C79C7838-7AA7-425B-8ED9-D512C6CE7C87}" type="presParOf" srcId="{02AC3CA8-A6DF-7D46-A0EA-E45A78B7249F}" destId="{10D893CA-C1E1-8948-8B5E-9E6B482177B1}" srcOrd="0" destOrd="0" presId="urn:microsoft.com/office/officeart/2018/2/layout/IconVerticalSolidList"/>
    <dgm:cxn modelId="{228CA22F-4BA8-4176-B2C4-9AED750AB262}" type="presParOf" srcId="{02AC3CA8-A6DF-7D46-A0EA-E45A78B7249F}" destId="{504ADD8A-84EF-BB44-BB6B-6079A43B5B30}" srcOrd="1" destOrd="0" presId="urn:microsoft.com/office/officeart/2018/2/layout/IconVerticalSolidList"/>
    <dgm:cxn modelId="{F908C6AA-6AF8-4EA6-84FA-B98BAF86888F}" type="presParOf" srcId="{02AC3CA8-A6DF-7D46-A0EA-E45A78B7249F}" destId="{D3F18A66-9BA7-E744-8BE1-DC2B6FF8C9A5}" srcOrd="2" destOrd="0" presId="urn:microsoft.com/office/officeart/2018/2/layout/IconVerticalSolidList"/>
    <dgm:cxn modelId="{5DFE7445-BEF7-4906-92D7-F42642BD8F82}" type="presParOf" srcId="{02AC3CA8-A6DF-7D46-A0EA-E45A78B7249F}" destId="{FA2DB3E7-169F-1249-A821-49392E619523}" srcOrd="3" destOrd="0" presId="urn:microsoft.com/office/officeart/2018/2/layout/IconVerticalSolidList"/>
    <dgm:cxn modelId="{97FBCB7C-2875-4AB6-A7D8-46174A6AE199}" type="presParOf" srcId="{18AB1C2E-6D1F-47DB-9FF2-963F7B0040CA}" destId="{20018D57-9148-7D45-85C6-11710C6A80ED}" srcOrd="3" destOrd="0" presId="urn:microsoft.com/office/officeart/2018/2/layout/IconVerticalSolidList"/>
    <dgm:cxn modelId="{0DDCA6B0-EB5C-4D0A-AF39-2F58BC0E0A95}" type="presParOf" srcId="{18AB1C2E-6D1F-47DB-9FF2-963F7B0040CA}" destId="{628B72F3-5BFB-A24B-A001-AFCDB875577C}" srcOrd="4" destOrd="0" presId="urn:microsoft.com/office/officeart/2018/2/layout/IconVerticalSolidList"/>
    <dgm:cxn modelId="{C02CE872-1F8B-468A-8E8F-97C7B18F3F50}" type="presParOf" srcId="{628B72F3-5BFB-A24B-A001-AFCDB875577C}" destId="{F15A02B2-05C6-5646-8F2A-BC064282E30A}" srcOrd="0" destOrd="0" presId="urn:microsoft.com/office/officeart/2018/2/layout/IconVerticalSolidList"/>
    <dgm:cxn modelId="{E133A452-F003-4E36-B75F-7F1B733643C4}" type="presParOf" srcId="{628B72F3-5BFB-A24B-A001-AFCDB875577C}" destId="{CF484B1D-6D05-4749-8711-4A72022E44FB}" srcOrd="1" destOrd="0" presId="urn:microsoft.com/office/officeart/2018/2/layout/IconVerticalSolidList"/>
    <dgm:cxn modelId="{BCD89B0E-C13A-42FC-A6B0-9C0CBF7AD1F7}" type="presParOf" srcId="{628B72F3-5BFB-A24B-A001-AFCDB875577C}" destId="{58228494-4D20-144D-A4C3-2572D64FA742}" srcOrd="2" destOrd="0" presId="urn:microsoft.com/office/officeart/2018/2/layout/IconVerticalSolidList"/>
    <dgm:cxn modelId="{0A58C4F6-5545-4AB1-BFC9-7BBB3711CFFE}" type="presParOf" srcId="{628B72F3-5BFB-A24B-A001-AFCDB875577C}" destId="{DE8C5EE6-2997-DF4E-9324-35540D6C18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555B1C-2529-4703-BA7A-DE9AB8F3B4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1B50C3-7EAA-4D46-BF8E-88EE2FCFCA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>
              <a:effectLst/>
              <a:latin typeface="+mn-lt"/>
              <a:ea typeface="Times New Roman" panose="02020603050405020304" pitchFamily="18" charset="0"/>
            </a:rPr>
            <a:t>6.4 The electrolysis system housing must not be electrically conductive.</a:t>
          </a:r>
        </a:p>
      </dgm:t>
    </dgm:pt>
    <dgm:pt modelId="{3ADF5469-EB98-944B-B876-A9FAFD43F682}" type="parTrans" cxnId="{02253AFD-BBC8-964F-8097-503974F9A05B}">
      <dgm:prSet/>
      <dgm:spPr/>
      <dgm:t>
        <a:bodyPr/>
        <a:lstStyle/>
        <a:p>
          <a:endParaRPr lang="en-US"/>
        </a:p>
      </dgm:t>
    </dgm:pt>
    <dgm:pt modelId="{A75B5700-F98C-B148-BE53-FFDDBD82E56C}" type="sibTrans" cxnId="{02253AFD-BBC8-964F-8097-503974F9A05B}">
      <dgm:prSet/>
      <dgm:spPr/>
      <dgm:t>
        <a:bodyPr/>
        <a:lstStyle/>
        <a:p>
          <a:endParaRPr lang="en-US"/>
        </a:p>
      </dgm:t>
    </dgm:pt>
    <dgm:pt modelId="{47A0B53B-ECC0-0148-9771-FF075772F3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>
              <a:effectLst/>
              <a:latin typeface="+mn-lt"/>
              <a:ea typeface="Times New Roman" panose="02020603050405020304" pitchFamily="18" charset="0"/>
            </a:rPr>
            <a:t>6.5 All wires must be insulated and sized according to the National Electrical Code.</a:t>
          </a:r>
        </a:p>
      </dgm:t>
    </dgm:pt>
    <dgm:pt modelId="{D2EB3C5C-6146-D049-99B1-6DCA05F8CBF0}" type="parTrans" cxnId="{CEC9DA56-EC11-5C44-A42A-AB51A55C6554}">
      <dgm:prSet/>
      <dgm:spPr/>
      <dgm:t>
        <a:bodyPr/>
        <a:lstStyle/>
        <a:p>
          <a:endParaRPr lang="en-US"/>
        </a:p>
      </dgm:t>
    </dgm:pt>
    <dgm:pt modelId="{99A62704-FDCB-CD45-803A-8468FB40C30B}" type="sibTrans" cxnId="{CEC9DA56-EC11-5C44-A42A-AB51A55C6554}">
      <dgm:prSet/>
      <dgm:spPr/>
      <dgm:t>
        <a:bodyPr/>
        <a:lstStyle/>
        <a:p>
          <a:endParaRPr lang="en-US"/>
        </a:p>
      </dgm:t>
    </dgm:pt>
    <dgm:pt modelId="{FDA7773E-2CC0-EC41-9026-3C64228E1F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>
              <a:effectLst/>
              <a:latin typeface="+mn-lt"/>
              <a:ea typeface="Times New Roman" panose="02020603050405020304" pitchFamily="18" charset="0"/>
            </a:rPr>
            <a:t>6.6 The amperage applied to the electrolysis system must not exceed 20 amps.</a:t>
          </a:r>
        </a:p>
      </dgm:t>
    </dgm:pt>
    <dgm:pt modelId="{09DAC850-BACD-6642-A18F-D064E26C0909}" type="parTrans" cxnId="{70C94FA7-08F5-284D-8594-3BBFE51AC25A}">
      <dgm:prSet/>
      <dgm:spPr/>
      <dgm:t>
        <a:bodyPr/>
        <a:lstStyle/>
        <a:p>
          <a:endParaRPr lang="en-US"/>
        </a:p>
      </dgm:t>
    </dgm:pt>
    <dgm:pt modelId="{54B0B4E1-56FC-F544-99D2-170BA2546D89}" type="sibTrans" cxnId="{70C94FA7-08F5-284D-8594-3BBFE51AC25A}">
      <dgm:prSet/>
      <dgm:spPr/>
      <dgm:t>
        <a:bodyPr/>
        <a:lstStyle/>
        <a:p>
          <a:endParaRPr lang="en-US"/>
        </a:p>
      </dgm:t>
    </dgm:pt>
    <dgm:pt modelId="{ABA93933-070E-2D4B-B78D-7ADD2DBA24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>
              <a:effectLst/>
              <a:latin typeface="+mn-lt"/>
              <a:ea typeface="Times New Roman" panose="02020603050405020304" pitchFamily="18" charset="0"/>
            </a:rPr>
            <a:t>6.7 The electrolysis system must have an emergency kill switch. </a:t>
          </a:r>
        </a:p>
      </dgm:t>
    </dgm:pt>
    <dgm:pt modelId="{AD75DB29-EF8F-8040-A25B-C35845D8D0E8}" type="parTrans" cxnId="{AA5FFC63-4ECF-024F-A4F5-835FFBB4D82C}">
      <dgm:prSet/>
      <dgm:spPr/>
      <dgm:t>
        <a:bodyPr/>
        <a:lstStyle/>
        <a:p>
          <a:endParaRPr lang="en-US"/>
        </a:p>
      </dgm:t>
    </dgm:pt>
    <dgm:pt modelId="{004EDF17-F6B4-B44E-BA11-6DE723C89E25}" type="sibTrans" cxnId="{AA5FFC63-4ECF-024F-A4F5-835FFBB4D82C}">
      <dgm:prSet/>
      <dgm:spPr/>
      <dgm:t>
        <a:bodyPr/>
        <a:lstStyle/>
        <a:p>
          <a:endParaRPr lang="en-US"/>
        </a:p>
      </dgm:t>
    </dgm:pt>
    <dgm:pt modelId="{18AB1C2E-6D1F-47DB-9FF2-963F7B0040CA}" type="pres">
      <dgm:prSet presAssocID="{1C555B1C-2529-4703-BA7A-DE9AB8F3B4EA}" presName="root" presStyleCnt="0">
        <dgm:presLayoutVars>
          <dgm:dir/>
          <dgm:resizeHandles val="exact"/>
        </dgm:presLayoutVars>
      </dgm:prSet>
      <dgm:spPr/>
    </dgm:pt>
    <dgm:pt modelId="{DE331C0A-3301-484E-93AE-EDDF0C03C011}" type="pres">
      <dgm:prSet presAssocID="{141B50C3-7EAA-4D46-BF8E-88EE2FCFCABE}" presName="compNode" presStyleCnt="0"/>
      <dgm:spPr/>
    </dgm:pt>
    <dgm:pt modelId="{E88E4247-BDA6-504A-A01C-F39943EB1EFD}" type="pres">
      <dgm:prSet presAssocID="{141B50C3-7EAA-4D46-BF8E-88EE2FCFCABE}" presName="bgRect" presStyleLbl="bgShp" presStyleIdx="0" presStyleCnt="4"/>
      <dgm:spPr/>
    </dgm:pt>
    <dgm:pt modelId="{A03B2315-87F0-6645-AA24-9E1D6845D1B2}" type="pres">
      <dgm:prSet presAssocID="{141B50C3-7EAA-4D46-BF8E-88EE2FCFCAB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 bolt with solid fill"/>
        </a:ext>
      </dgm:extLst>
    </dgm:pt>
    <dgm:pt modelId="{F1324D9E-E0A6-064D-A535-0FA7E0350CD9}" type="pres">
      <dgm:prSet presAssocID="{141B50C3-7EAA-4D46-BF8E-88EE2FCFCABE}" presName="spaceRect" presStyleCnt="0"/>
      <dgm:spPr/>
    </dgm:pt>
    <dgm:pt modelId="{B0009D2A-8DA0-7542-8D64-4DAD5E35FA4D}" type="pres">
      <dgm:prSet presAssocID="{141B50C3-7EAA-4D46-BF8E-88EE2FCFCABE}" presName="parTx" presStyleLbl="revTx" presStyleIdx="0" presStyleCnt="4">
        <dgm:presLayoutVars>
          <dgm:chMax val="0"/>
          <dgm:chPref val="0"/>
        </dgm:presLayoutVars>
      </dgm:prSet>
      <dgm:spPr/>
    </dgm:pt>
    <dgm:pt modelId="{0729E7E2-B344-6D4B-ABE3-2A2A8CBFDFE9}" type="pres">
      <dgm:prSet presAssocID="{A75B5700-F98C-B148-BE53-FFDDBD82E56C}" presName="sibTrans" presStyleCnt="0"/>
      <dgm:spPr/>
    </dgm:pt>
    <dgm:pt modelId="{40334A5B-8DE1-8C4A-BA2C-C3CEB4E96476}" type="pres">
      <dgm:prSet presAssocID="{47A0B53B-ECC0-0148-9771-FF075772F3FD}" presName="compNode" presStyleCnt="0"/>
      <dgm:spPr/>
    </dgm:pt>
    <dgm:pt modelId="{77A56693-C291-F948-8286-139317A84E75}" type="pres">
      <dgm:prSet presAssocID="{47A0B53B-ECC0-0148-9771-FF075772F3FD}" presName="bgRect" presStyleLbl="bgShp" presStyleIdx="1" presStyleCnt="4"/>
      <dgm:spPr/>
    </dgm:pt>
    <dgm:pt modelId="{3E203362-FB3D-594B-8A5E-A8541488363C}" type="pres">
      <dgm:prSet presAssocID="{47A0B53B-ECC0-0148-9771-FF075772F3F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pe Knot with solid fill"/>
        </a:ext>
      </dgm:extLst>
    </dgm:pt>
    <dgm:pt modelId="{14D25D50-D26C-304D-B6C0-67A1064B823B}" type="pres">
      <dgm:prSet presAssocID="{47A0B53B-ECC0-0148-9771-FF075772F3FD}" presName="spaceRect" presStyleCnt="0"/>
      <dgm:spPr/>
    </dgm:pt>
    <dgm:pt modelId="{715E174B-E0BB-7F48-B32C-E7A4FF8CC9E5}" type="pres">
      <dgm:prSet presAssocID="{47A0B53B-ECC0-0148-9771-FF075772F3FD}" presName="parTx" presStyleLbl="revTx" presStyleIdx="1" presStyleCnt="4">
        <dgm:presLayoutVars>
          <dgm:chMax val="0"/>
          <dgm:chPref val="0"/>
        </dgm:presLayoutVars>
      </dgm:prSet>
      <dgm:spPr/>
    </dgm:pt>
    <dgm:pt modelId="{3DFF5742-B395-8C46-B7CE-1A93AF4C5DA2}" type="pres">
      <dgm:prSet presAssocID="{99A62704-FDCB-CD45-803A-8468FB40C30B}" presName="sibTrans" presStyleCnt="0"/>
      <dgm:spPr/>
    </dgm:pt>
    <dgm:pt modelId="{251EC163-3679-8C41-8B59-216982C0E2D3}" type="pres">
      <dgm:prSet presAssocID="{FDA7773E-2CC0-EC41-9026-3C64228E1FF1}" presName="compNode" presStyleCnt="0"/>
      <dgm:spPr/>
    </dgm:pt>
    <dgm:pt modelId="{332E5BD1-52EC-304A-B3D2-D91E85BF4053}" type="pres">
      <dgm:prSet presAssocID="{FDA7773E-2CC0-EC41-9026-3C64228E1FF1}" presName="bgRect" presStyleLbl="bgShp" presStyleIdx="2" presStyleCnt="4"/>
      <dgm:spPr/>
    </dgm:pt>
    <dgm:pt modelId="{EB563FBD-A0F2-A344-B876-24B996F4F9D4}" type="pres">
      <dgm:prSet presAssocID="{FDA7773E-2CC0-EC41-9026-3C64228E1F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ometer Middle with solid fill"/>
        </a:ext>
      </dgm:extLst>
    </dgm:pt>
    <dgm:pt modelId="{BAB8CFAE-8AC9-DD49-A150-89FB86C94ADA}" type="pres">
      <dgm:prSet presAssocID="{FDA7773E-2CC0-EC41-9026-3C64228E1FF1}" presName="spaceRect" presStyleCnt="0"/>
      <dgm:spPr/>
    </dgm:pt>
    <dgm:pt modelId="{8643C2CF-B725-4747-B069-59CB4240C1FE}" type="pres">
      <dgm:prSet presAssocID="{FDA7773E-2CC0-EC41-9026-3C64228E1FF1}" presName="parTx" presStyleLbl="revTx" presStyleIdx="2" presStyleCnt="4">
        <dgm:presLayoutVars>
          <dgm:chMax val="0"/>
          <dgm:chPref val="0"/>
        </dgm:presLayoutVars>
      </dgm:prSet>
      <dgm:spPr/>
    </dgm:pt>
    <dgm:pt modelId="{B36D3FF9-1966-624B-BEF4-65B7038949D7}" type="pres">
      <dgm:prSet presAssocID="{54B0B4E1-56FC-F544-99D2-170BA2546D89}" presName="sibTrans" presStyleCnt="0"/>
      <dgm:spPr/>
    </dgm:pt>
    <dgm:pt modelId="{180CDC38-C9CA-D84B-9CBF-CECA33E342F2}" type="pres">
      <dgm:prSet presAssocID="{ABA93933-070E-2D4B-B78D-7ADD2DBA2412}" presName="compNode" presStyleCnt="0"/>
      <dgm:spPr/>
    </dgm:pt>
    <dgm:pt modelId="{AF88DB59-E9FC-E945-BAA3-B843C5E39342}" type="pres">
      <dgm:prSet presAssocID="{ABA93933-070E-2D4B-B78D-7ADD2DBA2412}" presName="bgRect" presStyleLbl="bgShp" presStyleIdx="3" presStyleCnt="4"/>
      <dgm:spPr/>
    </dgm:pt>
    <dgm:pt modelId="{F28CCE14-59D9-FD4A-B257-4C2EF5DF6EEB}" type="pres">
      <dgm:prSet presAssocID="{ABA93933-070E-2D4B-B78D-7ADD2DBA241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ull with solid fill"/>
        </a:ext>
      </dgm:extLst>
    </dgm:pt>
    <dgm:pt modelId="{E8027B3C-CEC4-684B-BD9B-18E954F67A9E}" type="pres">
      <dgm:prSet presAssocID="{ABA93933-070E-2D4B-B78D-7ADD2DBA2412}" presName="spaceRect" presStyleCnt="0"/>
      <dgm:spPr/>
    </dgm:pt>
    <dgm:pt modelId="{6D685332-4C26-B342-93A2-F48B12B44C7D}" type="pres">
      <dgm:prSet presAssocID="{ABA93933-070E-2D4B-B78D-7ADD2DBA241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824823D-9262-4C49-B720-49B56FFD85ED}" type="presOf" srcId="{141B50C3-7EAA-4D46-BF8E-88EE2FCFCABE}" destId="{B0009D2A-8DA0-7542-8D64-4DAD5E35FA4D}" srcOrd="0" destOrd="0" presId="urn:microsoft.com/office/officeart/2018/2/layout/IconVerticalSolidList"/>
    <dgm:cxn modelId="{053C3D62-3273-5C43-A961-1D631F2A3145}" type="presOf" srcId="{ABA93933-070E-2D4B-B78D-7ADD2DBA2412}" destId="{6D685332-4C26-B342-93A2-F48B12B44C7D}" srcOrd="0" destOrd="0" presId="urn:microsoft.com/office/officeart/2018/2/layout/IconVerticalSolidList"/>
    <dgm:cxn modelId="{AA5FFC63-4ECF-024F-A4F5-835FFBB4D82C}" srcId="{1C555B1C-2529-4703-BA7A-DE9AB8F3B4EA}" destId="{ABA93933-070E-2D4B-B78D-7ADD2DBA2412}" srcOrd="3" destOrd="0" parTransId="{AD75DB29-EF8F-8040-A25B-C35845D8D0E8}" sibTransId="{004EDF17-F6B4-B44E-BA11-6DE723C89E25}"/>
    <dgm:cxn modelId="{A017E855-7A68-D941-870B-1DB9C1B4407A}" type="presOf" srcId="{FDA7773E-2CC0-EC41-9026-3C64228E1FF1}" destId="{8643C2CF-B725-4747-B069-59CB4240C1FE}" srcOrd="0" destOrd="0" presId="urn:microsoft.com/office/officeart/2018/2/layout/IconVerticalSolidList"/>
    <dgm:cxn modelId="{CEC9DA56-EC11-5C44-A42A-AB51A55C6554}" srcId="{1C555B1C-2529-4703-BA7A-DE9AB8F3B4EA}" destId="{47A0B53B-ECC0-0148-9771-FF075772F3FD}" srcOrd="1" destOrd="0" parTransId="{D2EB3C5C-6146-D049-99B1-6DCA05F8CBF0}" sibTransId="{99A62704-FDCB-CD45-803A-8468FB40C30B}"/>
    <dgm:cxn modelId="{5C9AD089-532F-4F00-AEAD-7C569A05F920}" type="presOf" srcId="{1C555B1C-2529-4703-BA7A-DE9AB8F3B4EA}" destId="{18AB1C2E-6D1F-47DB-9FF2-963F7B0040CA}" srcOrd="0" destOrd="0" presId="urn:microsoft.com/office/officeart/2018/2/layout/IconVerticalSolidList"/>
    <dgm:cxn modelId="{70C94FA7-08F5-284D-8594-3BBFE51AC25A}" srcId="{1C555B1C-2529-4703-BA7A-DE9AB8F3B4EA}" destId="{FDA7773E-2CC0-EC41-9026-3C64228E1FF1}" srcOrd="2" destOrd="0" parTransId="{09DAC850-BACD-6642-A18F-D064E26C0909}" sibTransId="{54B0B4E1-56FC-F544-99D2-170BA2546D89}"/>
    <dgm:cxn modelId="{A16946E5-8FD4-CB4A-AFCB-DDCCAE111F7A}" type="presOf" srcId="{47A0B53B-ECC0-0148-9771-FF075772F3FD}" destId="{715E174B-E0BB-7F48-B32C-E7A4FF8CC9E5}" srcOrd="0" destOrd="0" presId="urn:microsoft.com/office/officeart/2018/2/layout/IconVerticalSolidList"/>
    <dgm:cxn modelId="{02253AFD-BBC8-964F-8097-503974F9A05B}" srcId="{1C555B1C-2529-4703-BA7A-DE9AB8F3B4EA}" destId="{141B50C3-7EAA-4D46-BF8E-88EE2FCFCABE}" srcOrd="0" destOrd="0" parTransId="{3ADF5469-EB98-944B-B876-A9FAFD43F682}" sibTransId="{A75B5700-F98C-B148-BE53-FFDDBD82E56C}"/>
    <dgm:cxn modelId="{BA5CC28A-EE14-E740-B46F-11A9FC8DD0DA}" type="presParOf" srcId="{18AB1C2E-6D1F-47DB-9FF2-963F7B0040CA}" destId="{DE331C0A-3301-484E-93AE-EDDF0C03C011}" srcOrd="0" destOrd="0" presId="urn:microsoft.com/office/officeart/2018/2/layout/IconVerticalSolidList"/>
    <dgm:cxn modelId="{705FD9AB-905D-D34F-A3DE-3A8CF645A9E8}" type="presParOf" srcId="{DE331C0A-3301-484E-93AE-EDDF0C03C011}" destId="{E88E4247-BDA6-504A-A01C-F39943EB1EFD}" srcOrd="0" destOrd="0" presId="urn:microsoft.com/office/officeart/2018/2/layout/IconVerticalSolidList"/>
    <dgm:cxn modelId="{5A968590-7111-444E-8E6C-D0C62E53F127}" type="presParOf" srcId="{DE331C0A-3301-484E-93AE-EDDF0C03C011}" destId="{A03B2315-87F0-6645-AA24-9E1D6845D1B2}" srcOrd="1" destOrd="0" presId="urn:microsoft.com/office/officeart/2018/2/layout/IconVerticalSolidList"/>
    <dgm:cxn modelId="{5E223392-2250-7944-B7B1-4146E65BEA1E}" type="presParOf" srcId="{DE331C0A-3301-484E-93AE-EDDF0C03C011}" destId="{F1324D9E-E0A6-064D-A535-0FA7E0350CD9}" srcOrd="2" destOrd="0" presId="urn:microsoft.com/office/officeart/2018/2/layout/IconVerticalSolidList"/>
    <dgm:cxn modelId="{4F5345E0-557C-754E-8983-FFE9C8C499FD}" type="presParOf" srcId="{DE331C0A-3301-484E-93AE-EDDF0C03C011}" destId="{B0009D2A-8DA0-7542-8D64-4DAD5E35FA4D}" srcOrd="3" destOrd="0" presId="urn:microsoft.com/office/officeart/2018/2/layout/IconVerticalSolidList"/>
    <dgm:cxn modelId="{DBBCFE3C-B459-F748-B6E4-30967DB5FC1D}" type="presParOf" srcId="{18AB1C2E-6D1F-47DB-9FF2-963F7B0040CA}" destId="{0729E7E2-B344-6D4B-ABE3-2A2A8CBFDFE9}" srcOrd="1" destOrd="0" presId="urn:microsoft.com/office/officeart/2018/2/layout/IconVerticalSolidList"/>
    <dgm:cxn modelId="{B16DC8C4-1E53-D945-8246-B5788A189FED}" type="presParOf" srcId="{18AB1C2E-6D1F-47DB-9FF2-963F7B0040CA}" destId="{40334A5B-8DE1-8C4A-BA2C-C3CEB4E96476}" srcOrd="2" destOrd="0" presId="urn:microsoft.com/office/officeart/2018/2/layout/IconVerticalSolidList"/>
    <dgm:cxn modelId="{6A20770A-E2BA-3B48-9590-E27550A098B7}" type="presParOf" srcId="{40334A5B-8DE1-8C4A-BA2C-C3CEB4E96476}" destId="{77A56693-C291-F948-8286-139317A84E75}" srcOrd="0" destOrd="0" presId="urn:microsoft.com/office/officeart/2018/2/layout/IconVerticalSolidList"/>
    <dgm:cxn modelId="{0B7A611D-C234-E040-9B4E-6758F9396C4E}" type="presParOf" srcId="{40334A5B-8DE1-8C4A-BA2C-C3CEB4E96476}" destId="{3E203362-FB3D-594B-8A5E-A8541488363C}" srcOrd="1" destOrd="0" presId="urn:microsoft.com/office/officeart/2018/2/layout/IconVerticalSolidList"/>
    <dgm:cxn modelId="{657E80DA-FACB-5349-B7D5-C0BE4AB60D0C}" type="presParOf" srcId="{40334A5B-8DE1-8C4A-BA2C-C3CEB4E96476}" destId="{14D25D50-D26C-304D-B6C0-67A1064B823B}" srcOrd="2" destOrd="0" presId="urn:microsoft.com/office/officeart/2018/2/layout/IconVerticalSolidList"/>
    <dgm:cxn modelId="{637F9126-6670-0B43-B57D-67362127F6F8}" type="presParOf" srcId="{40334A5B-8DE1-8C4A-BA2C-C3CEB4E96476}" destId="{715E174B-E0BB-7F48-B32C-E7A4FF8CC9E5}" srcOrd="3" destOrd="0" presId="urn:microsoft.com/office/officeart/2018/2/layout/IconVerticalSolidList"/>
    <dgm:cxn modelId="{30F35D95-F64B-AB4D-ADED-5AD23255AE71}" type="presParOf" srcId="{18AB1C2E-6D1F-47DB-9FF2-963F7B0040CA}" destId="{3DFF5742-B395-8C46-B7CE-1A93AF4C5DA2}" srcOrd="3" destOrd="0" presId="urn:microsoft.com/office/officeart/2018/2/layout/IconVerticalSolidList"/>
    <dgm:cxn modelId="{945E3FD9-F40F-C64D-8A97-B891A0C657B9}" type="presParOf" srcId="{18AB1C2E-6D1F-47DB-9FF2-963F7B0040CA}" destId="{251EC163-3679-8C41-8B59-216982C0E2D3}" srcOrd="4" destOrd="0" presId="urn:microsoft.com/office/officeart/2018/2/layout/IconVerticalSolidList"/>
    <dgm:cxn modelId="{A2C90AFC-33CD-D144-A417-6531BD1FCAC3}" type="presParOf" srcId="{251EC163-3679-8C41-8B59-216982C0E2D3}" destId="{332E5BD1-52EC-304A-B3D2-D91E85BF4053}" srcOrd="0" destOrd="0" presId="urn:microsoft.com/office/officeart/2018/2/layout/IconVerticalSolidList"/>
    <dgm:cxn modelId="{7DC24DD2-7ACE-BF4A-9A3F-027BCBFEFFB0}" type="presParOf" srcId="{251EC163-3679-8C41-8B59-216982C0E2D3}" destId="{EB563FBD-A0F2-A344-B876-24B996F4F9D4}" srcOrd="1" destOrd="0" presId="urn:microsoft.com/office/officeart/2018/2/layout/IconVerticalSolidList"/>
    <dgm:cxn modelId="{7CC1C0EE-39DC-394B-95B8-CB4C508AE703}" type="presParOf" srcId="{251EC163-3679-8C41-8B59-216982C0E2D3}" destId="{BAB8CFAE-8AC9-DD49-A150-89FB86C94ADA}" srcOrd="2" destOrd="0" presId="urn:microsoft.com/office/officeart/2018/2/layout/IconVerticalSolidList"/>
    <dgm:cxn modelId="{61D23FA2-8D1C-1544-B799-CF6DBC7CDD83}" type="presParOf" srcId="{251EC163-3679-8C41-8B59-216982C0E2D3}" destId="{8643C2CF-B725-4747-B069-59CB4240C1FE}" srcOrd="3" destOrd="0" presId="urn:microsoft.com/office/officeart/2018/2/layout/IconVerticalSolidList"/>
    <dgm:cxn modelId="{7396F0E7-5B07-5F48-A938-2BA0AA3FBE06}" type="presParOf" srcId="{18AB1C2E-6D1F-47DB-9FF2-963F7B0040CA}" destId="{B36D3FF9-1966-624B-BEF4-65B7038949D7}" srcOrd="5" destOrd="0" presId="urn:microsoft.com/office/officeart/2018/2/layout/IconVerticalSolidList"/>
    <dgm:cxn modelId="{38EA7F38-336E-CA45-A879-2E0E693870D6}" type="presParOf" srcId="{18AB1C2E-6D1F-47DB-9FF2-963F7B0040CA}" destId="{180CDC38-C9CA-D84B-9CBF-CECA33E342F2}" srcOrd="6" destOrd="0" presId="urn:microsoft.com/office/officeart/2018/2/layout/IconVerticalSolidList"/>
    <dgm:cxn modelId="{BB13B3EF-CA27-EC48-BBF2-265B61110F4F}" type="presParOf" srcId="{180CDC38-C9CA-D84B-9CBF-CECA33E342F2}" destId="{AF88DB59-E9FC-E945-BAA3-B843C5E39342}" srcOrd="0" destOrd="0" presId="urn:microsoft.com/office/officeart/2018/2/layout/IconVerticalSolidList"/>
    <dgm:cxn modelId="{D870A7D9-648A-B84D-8463-19C56BBCC8B8}" type="presParOf" srcId="{180CDC38-C9CA-D84B-9CBF-CECA33E342F2}" destId="{F28CCE14-59D9-FD4A-B257-4C2EF5DF6EEB}" srcOrd="1" destOrd="0" presId="urn:microsoft.com/office/officeart/2018/2/layout/IconVerticalSolidList"/>
    <dgm:cxn modelId="{4CF82F7F-E47E-C34A-9B9F-620BAB92993E}" type="presParOf" srcId="{180CDC38-C9CA-D84B-9CBF-CECA33E342F2}" destId="{E8027B3C-CEC4-684B-BD9B-18E954F67A9E}" srcOrd="2" destOrd="0" presId="urn:microsoft.com/office/officeart/2018/2/layout/IconVerticalSolidList"/>
    <dgm:cxn modelId="{F95DD820-E008-0B40-8595-45956CB3A287}" type="presParOf" srcId="{180CDC38-C9CA-D84B-9CBF-CECA33E342F2}" destId="{6D685332-4C26-B342-93A2-F48B12B44C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9EE16A5-157E-4D41-9641-14851A7170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08BD0A-B835-4F6A-AD00-23908408302F}">
      <dgm:prSet phldrT="[Text]"/>
      <dgm:spPr/>
      <dgm:t>
        <a:bodyPr/>
        <a:lstStyle/>
        <a:p>
          <a:r>
            <a:rPr lang="en-US"/>
            <a:t>R1 = R3</a:t>
          </a:r>
        </a:p>
      </dgm:t>
    </dgm:pt>
    <dgm:pt modelId="{CC952D4B-AF75-4D46-9989-95467C0D29D2}" type="parTrans" cxnId="{D964674F-B028-4161-8F5D-21A1265B72DC}">
      <dgm:prSet/>
      <dgm:spPr/>
      <dgm:t>
        <a:bodyPr/>
        <a:lstStyle/>
        <a:p>
          <a:endParaRPr lang="en-US"/>
        </a:p>
      </dgm:t>
    </dgm:pt>
    <dgm:pt modelId="{D07AAF4F-88E7-41B7-BDB0-D29ACFF74048}" type="sibTrans" cxnId="{D964674F-B028-4161-8F5D-21A1265B72DC}">
      <dgm:prSet/>
      <dgm:spPr/>
      <dgm:t>
        <a:bodyPr/>
        <a:lstStyle/>
        <a:p>
          <a:endParaRPr lang="en-US"/>
        </a:p>
      </dgm:t>
    </dgm:pt>
    <dgm:pt modelId="{DB5B0D36-A689-4E48-B06F-129A3D31ABB1}">
      <dgm:prSet phldrT="[Text]"/>
      <dgm:spPr/>
      <dgm:t>
        <a:bodyPr/>
        <a:lstStyle/>
        <a:p>
          <a:r>
            <a:rPr lang="en-US"/>
            <a:t>Nickel Mesh</a:t>
          </a:r>
        </a:p>
      </dgm:t>
    </dgm:pt>
    <dgm:pt modelId="{51B5D355-1D3E-4337-8DDA-C20F59CD08AF}" type="parTrans" cxnId="{83112F9A-838D-425B-979A-DC928D5372D0}">
      <dgm:prSet/>
      <dgm:spPr/>
      <dgm:t>
        <a:bodyPr/>
        <a:lstStyle/>
        <a:p>
          <a:endParaRPr lang="en-US"/>
        </a:p>
      </dgm:t>
    </dgm:pt>
    <dgm:pt modelId="{C822B8B5-6810-444D-9F3F-6ABDAF621EA6}" type="sibTrans" cxnId="{83112F9A-838D-425B-979A-DC928D5372D0}">
      <dgm:prSet/>
      <dgm:spPr/>
      <dgm:t>
        <a:bodyPr/>
        <a:lstStyle/>
        <a:p>
          <a:endParaRPr lang="en-US"/>
        </a:p>
      </dgm:t>
    </dgm:pt>
    <dgm:pt modelId="{5EC24303-4B31-4753-B49F-9795B9E8F3DC}">
      <dgm:prSet phldrT="[Text]"/>
      <dgm:spPr/>
      <dgm:t>
        <a:bodyPr/>
        <a:lstStyle/>
        <a:p>
          <a:r>
            <a:rPr lang="en-US"/>
            <a:t>R2</a:t>
          </a:r>
        </a:p>
      </dgm:t>
    </dgm:pt>
    <dgm:pt modelId="{73371EDC-59AC-426E-B02D-6CB0A1142091}" type="parTrans" cxnId="{1728E3EE-DD3D-4F77-9644-63F66154C556}">
      <dgm:prSet/>
      <dgm:spPr/>
      <dgm:t>
        <a:bodyPr/>
        <a:lstStyle/>
        <a:p>
          <a:endParaRPr lang="en-US"/>
        </a:p>
      </dgm:t>
    </dgm:pt>
    <dgm:pt modelId="{829E1FE0-1CE6-4500-9E24-B5D913A12DF0}" type="sibTrans" cxnId="{1728E3EE-DD3D-4F77-9644-63F66154C556}">
      <dgm:prSet/>
      <dgm:spPr/>
      <dgm:t>
        <a:bodyPr/>
        <a:lstStyle/>
        <a:p>
          <a:endParaRPr lang="en-US"/>
        </a:p>
      </dgm:t>
    </dgm:pt>
    <dgm:pt modelId="{8E5BB7D8-402A-434A-8542-E61A3F52248B}">
      <dgm:prSet phldrT="[Text]"/>
      <dgm:spPr/>
      <dgm:t>
        <a:bodyPr/>
        <a:lstStyle/>
        <a:p>
          <a:r>
            <a:rPr lang="en-US"/>
            <a:t>Salt Water</a:t>
          </a:r>
        </a:p>
      </dgm:t>
    </dgm:pt>
    <dgm:pt modelId="{8E70D9FF-5C39-492C-915F-5CF19CBA297D}" type="parTrans" cxnId="{52BC8BDE-B811-4242-A4F6-91EB9E85E8BB}">
      <dgm:prSet/>
      <dgm:spPr/>
      <dgm:t>
        <a:bodyPr/>
        <a:lstStyle/>
        <a:p>
          <a:endParaRPr lang="en-US"/>
        </a:p>
      </dgm:t>
    </dgm:pt>
    <dgm:pt modelId="{26C3F241-E627-45F7-A9BD-6452F8EF8FAD}" type="sibTrans" cxnId="{52BC8BDE-B811-4242-A4F6-91EB9E85E8BB}">
      <dgm:prSet/>
      <dgm:spPr/>
      <dgm:t>
        <a:bodyPr/>
        <a:lstStyle/>
        <a:p>
          <a:endParaRPr lang="en-US"/>
        </a:p>
      </dgm:t>
    </dgm:pt>
    <dgm:pt modelId="{019816B8-7AAF-40B1-AFF5-D06FFCCBF092}" type="pres">
      <dgm:prSet presAssocID="{99EE16A5-157E-4D41-9641-14851A717070}" presName="linear" presStyleCnt="0">
        <dgm:presLayoutVars>
          <dgm:animLvl val="lvl"/>
          <dgm:resizeHandles val="exact"/>
        </dgm:presLayoutVars>
      </dgm:prSet>
      <dgm:spPr/>
    </dgm:pt>
    <dgm:pt modelId="{E32CBA0E-A061-4861-9501-6E733AD2702C}" type="pres">
      <dgm:prSet presAssocID="{7B08BD0A-B835-4F6A-AD00-23908408302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A430D9E-214A-4277-B9FC-BEEA5D6DFCAD}" type="pres">
      <dgm:prSet presAssocID="{7B08BD0A-B835-4F6A-AD00-23908408302F}" presName="childText" presStyleLbl="revTx" presStyleIdx="0" presStyleCnt="2">
        <dgm:presLayoutVars>
          <dgm:bulletEnabled val="1"/>
        </dgm:presLayoutVars>
      </dgm:prSet>
      <dgm:spPr/>
    </dgm:pt>
    <dgm:pt modelId="{338FBE7C-0F0F-49AF-98B4-9AC95B68CF6C}" type="pres">
      <dgm:prSet presAssocID="{5EC24303-4B31-4753-B49F-9795B9E8F3D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9DF635D-2DEE-40A3-A10D-5224A4DA97C7}" type="pres">
      <dgm:prSet presAssocID="{5EC24303-4B31-4753-B49F-9795B9E8F3D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B0AAC2E-8A05-44DA-94A9-6E69AC2E87CB}" type="presOf" srcId="{99EE16A5-157E-4D41-9641-14851A717070}" destId="{019816B8-7AAF-40B1-AFF5-D06FFCCBF092}" srcOrd="0" destOrd="0" presId="urn:microsoft.com/office/officeart/2005/8/layout/vList2"/>
    <dgm:cxn modelId="{CEEA4C36-7831-403A-8DD3-1BECC519C5CD}" type="presOf" srcId="{8E5BB7D8-402A-434A-8542-E61A3F52248B}" destId="{D9DF635D-2DEE-40A3-A10D-5224A4DA97C7}" srcOrd="0" destOrd="0" presId="urn:microsoft.com/office/officeart/2005/8/layout/vList2"/>
    <dgm:cxn modelId="{58B3133F-C2AA-47AC-B4C7-3C08750EBD2B}" type="presOf" srcId="{5EC24303-4B31-4753-B49F-9795B9E8F3DC}" destId="{338FBE7C-0F0F-49AF-98B4-9AC95B68CF6C}" srcOrd="0" destOrd="0" presId="urn:microsoft.com/office/officeart/2005/8/layout/vList2"/>
    <dgm:cxn modelId="{D964674F-B028-4161-8F5D-21A1265B72DC}" srcId="{99EE16A5-157E-4D41-9641-14851A717070}" destId="{7B08BD0A-B835-4F6A-AD00-23908408302F}" srcOrd="0" destOrd="0" parTransId="{CC952D4B-AF75-4D46-9989-95467C0D29D2}" sibTransId="{D07AAF4F-88E7-41B7-BDB0-D29ACFF74048}"/>
    <dgm:cxn modelId="{83112F9A-838D-425B-979A-DC928D5372D0}" srcId="{7B08BD0A-B835-4F6A-AD00-23908408302F}" destId="{DB5B0D36-A689-4E48-B06F-129A3D31ABB1}" srcOrd="0" destOrd="0" parTransId="{51B5D355-1D3E-4337-8DDA-C20F59CD08AF}" sibTransId="{C822B8B5-6810-444D-9F3F-6ABDAF621EA6}"/>
    <dgm:cxn modelId="{5838819F-0F12-42D0-8FEE-B120A27B4A49}" type="presOf" srcId="{DB5B0D36-A689-4E48-B06F-129A3D31ABB1}" destId="{6A430D9E-214A-4277-B9FC-BEEA5D6DFCAD}" srcOrd="0" destOrd="0" presId="urn:microsoft.com/office/officeart/2005/8/layout/vList2"/>
    <dgm:cxn modelId="{1295A7CA-E376-433A-A108-B7F380A67B7A}" type="presOf" srcId="{7B08BD0A-B835-4F6A-AD00-23908408302F}" destId="{E32CBA0E-A061-4861-9501-6E733AD2702C}" srcOrd="0" destOrd="0" presId="urn:microsoft.com/office/officeart/2005/8/layout/vList2"/>
    <dgm:cxn modelId="{52BC8BDE-B811-4242-A4F6-91EB9E85E8BB}" srcId="{5EC24303-4B31-4753-B49F-9795B9E8F3DC}" destId="{8E5BB7D8-402A-434A-8542-E61A3F52248B}" srcOrd="0" destOrd="0" parTransId="{8E70D9FF-5C39-492C-915F-5CF19CBA297D}" sibTransId="{26C3F241-E627-45F7-A9BD-6452F8EF8FAD}"/>
    <dgm:cxn modelId="{1728E3EE-DD3D-4F77-9644-63F66154C556}" srcId="{99EE16A5-157E-4D41-9641-14851A717070}" destId="{5EC24303-4B31-4753-B49F-9795B9E8F3DC}" srcOrd="1" destOrd="0" parTransId="{73371EDC-59AC-426E-B02D-6CB0A1142091}" sibTransId="{829E1FE0-1CE6-4500-9E24-B5D913A12DF0}"/>
    <dgm:cxn modelId="{4D3D34E5-8ED2-406C-A3A3-566850D19670}" type="presParOf" srcId="{019816B8-7AAF-40B1-AFF5-D06FFCCBF092}" destId="{E32CBA0E-A061-4861-9501-6E733AD2702C}" srcOrd="0" destOrd="0" presId="urn:microsoft.com/office/officeart/2005/8/layout/vList2"/>
    <dgm:cxn modelId="{D2036672-57A3-4DCD-A173-D230BA4C9A0A}" type="presParOf" srcId="{019816B8-7AAF-40B1-AFF5-D06FFCCBF092}" destId="{6A430D9E-214A-4277-B9FC-BEEA5D6DFCAD}" srcOrd="1" destOrd="0" presId="urn:microsoft.com/office/officeart/2005/8/layout/vList2"/>
    <dgm:cxn modelId="{930365D2-0857-41E0-956B-D6E3AAEF6405}" type="presParOf" srcId="{019816B8-7AAF-40B1-AFF5-D06FFCCBF092}" destId="{338FBE7C-0F0F-49AF-98B4-9AC95B68CF6C}" srcOrd="2" destOrd="0" presId="urn:microsoft.com/office/officeart/2005/8/layout/vList2"/>
    <dgm:cxn modelId="{7569F02A-36D3-47F1-8587-14B043B8BB3F}" type="presParOf" srcId="{019816B8-7AAF-40B1-AFF5-D06FFCCBF092}" destId="{D9DF635D-2DEE-40A3-A10D-5224A4DA97C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555B1C-2529-4703-BA7A-DE9AB8F3B4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5389EE-6A80-4618-BEE7-6BB74FBAB2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7.1 Material storage must release 0.02 grams of hydrogen.</a:t>
          </a:r>
        </a:p>
      </dgm:t>
    </dgm:pt>
    <dgm:pt modelId="{9398A8E3-282C-4174-B48E-B933CE32352D}" type="parTrans" cxnId="{0A39CDED-4F45-41F1-8DF9-05CD96D11A45}">
      <dgm:prSet/>
      <dgm:spPr/>
      <dgm:t>
        <a:bodyPr/>
        <a:lstStyle/>
        <a:p>
          <a:endParaRPr lang="en-US"/>
        </a:p>
      </dgm:t>
    </dgm:pt>
    <dgm:pt modelId="{578AE043-6B10-4AC4-9257-EA110EED9C16}" type="sibTrans" cxnId="{0A39CDED-4F45-41F1-8DF9-05CD96D11A45}">
      <dgm:prSet/>
      <dgm:spPr/>
      <dgm:t>
        <a:bodyPr/>
        <a:lstStyle/>
        <a:p>
          <a:endParaRPr lang="en-US"/>
        </a:p>
      </dgm:t>
    </dgm:pt>
    <dgm:pt modelId="{3FF692E7-5146-4B41-AFA2-A71580E51C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7.2 Material must store hydrogen with at least 2% weight of Hydrogen.</a:t>
          </a:r>
        </a:p>
      </dgm:t>
    </dgm:pt>
    <dgm:pt modelId="{45F56660-B03F-4214-BCA2-6796F471A9D9}" type="parTrans" cxnId="{DDFA004F-9D0E-4B39-AB9D-8DF59F217699}">
      <dgm:prSet/>
      <dgm:spPr/>
      <dgm:t>
        <a:bodyPr/>
        <a:lstStyle/>
        <a:p>
          <a:endParaRPr lang="en-US"/>
        </a:p>
      </dgm:t>
    </dgm:pt>
    <dgm:pt modelId="{2571469A-ED47-4721-856C-214120649530}" type="sibTrans" cxnId="{DDFA004F-9D0E-4B39-AB9D-8DF59F217699}">
      <dgm:prSet/>
      <dgm:spPr/>
      <dgm:t>
        <a:bodyPr/>
        <a:lstStyle/>
        <a:p>
          <a:endParaRPr lang="en-US"/>
        </a:p>
      </dgm:t>
    </dgm:pt>
    <dgm:pt modelId="{4D7A9F4F-99D6-4DD5-9DDA-7B032C7D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7.3 Must contain at least 2 grams of material storage.</a:t>
          </a:r>
        </a:p>
      </dgm:t>
    </dgm:pt>
    <dgm:pt modelId="{34EF6104-909C-4DDD-ABFD-A0CBAB94877E}" type="parTrans" cxnId="{39BF50A7-D61A-4D2E-A09E-EC31CEB83719}">
      <dgm:prSet/>
      <dgm:spPr/>
      <dgm:t>
        <a:bodyPr/>
        <a:lstStyle/>
        <a:p>
          <a:endParaRPr lang="en-US"/>
        </a:p>
      </dgm:t>
    </dgm:pt>
    <dgm:pt modelId="{54CAA20F-F95B-4D30-8B6A-FF92B1151CC3}" type="sibTrans" cxnId="{39BF50A7-D61A-4D2E-A09E-EC31CEB83719}">
      <dgm:prSet/>
      <dgm:spPr/>
      <dgm:t>
        <a:bodyPr/>
        <a:lstStyle/>
        <a:p>
          <a:endParaRPr lang="en-US"/>
        </a:p>
      </dgm:t>
    </dgm:pt>
    <dgm:pt modelId="{18AB1C2E-6D1F-47DB-9FF2-963F7B0040CA}" type="pres">
      <dgm:prSet presAssocID="{1C555B1C-2529-4703-BA7A-DE9AB8F3B4EA}" presName="root" presStyleCnt="0">
        <dgm:presLayoutVars>
          <dgm:dir/>
          <dgm:resizeHandles val="exact"/>
        </dgm:presLayoutVars>
      </dgm:prSet>
      <dgm:spPr/>
    </dgm:pt>
    <dgm:pt modelId="{EEA40E00-10F3-4482-8653-2BB0E37F803A}" type="pres">
      <dgm:prSet presAssocID="{375389EE-6A80-4618-BEE7-6BB74FBAB244}" presName="compNode" presStyleCnt="0"/>
      <dgm:spPr/>
    </dgm:pt>
    <dgm:pt modelId="{40608E91-5CC5-409D-8BFD-8585FF507201}" type="pres">
      <dgm:prSet presAssocID="{375389EE-6A80-4618-BEE7-6BB74FBAB244}" presName="bgRect" presStyleLbl="bgShp" presStyleIdx="0" presStyleCnt="3"/>
      <dgm:spPr/>
    </dgm:pt>
    <dgm:pt modelId="{5AF658F6-450C-4D2B-A107-2B83CE4215F0}" type="pres">
      <dgm:prSet presAssocID="{375389EE-6A80-4618-BEE7-6BB74FBAB2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bbles with solid fill"/>
        </a:ext>
      </dgm:extLst>
    </dgm:pt>
    <dgm:pt modelId="{63452BA9-7760-4C1E-A030-52F2C81C95A1}" type="pres">
      <dgm:prSet presAssocID="{375389EE-6A80-4618-BEE7-6BB74FBAB244}" presName="spaceRect" presStyleCnt="0"/>
      <dgm:spPr/>
    </dgm:pt>
    <dgm:pt modelId="{4DAFDB84-16FF-44DA-8D42-3198E8462272}" type="pres">
      <dgm:prSet presAssocID="{375389EE-6A80-4618-BEE7-6BB74FBAB244}" presName="parTx" presStyleLbl="revTx" presStyleIdx="0" presStyleCnt="3">
        <dgm:presLayoutVars>
          <dgm:chMax val="0"/>
          <dgm:chPref val="0"/>
        </dgm:presLayoutVars>
      </dgm:prSet>
      <dgm:spPr/>
    </dgm:pt>
    <dgm:pt modelId="{D22F34C2-5E39-456E-BB96-400124978A72}" type="pres">
      <dgm:prSet presAssocID="{578AE043-6B10-4AC4-9257-EA110EED9C16}" presName="sibTrans" presStyleCnt="0"/>
      <dgm:spPr/>
    </dgm:pt>
    <dgm:pt modelId="{9814957B-E421-4A89-9D31-CE88A9410338}" type="pres">
      <dgm:prSet presAssocID="{3FF692E7-5146-4B41-AFA2-A71580E51CD8}" presName="compNode" presStyleCnt="0"/>
      <dgm:spPr/>
    </dgm:pt>
    <dgm:pt modelId="{637B207D-B406-47ED-9309-F39F74801454}" type="pres">
      <dgm:prSet presAssocID="{3FF692E7-5146-4B41-AFA2-A71580E51CD8}" presName="bgRect" presStyleLbl="bgShp" presStyleIdx="1" presStyleCnt="3"/>
      <dgm:spPr/>
    </dgm:pt>
    <dgm:pt modelId="{60A67EF6-C95A-4166-98A3-AE09D395DED1}" type="pres">
      <dgm:prSet presAssocID="{3FF692E7-5146-4B41-AFA2-A71580E51C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 with solid fill"/>
        </a:ext>
      </dgm:extLst>
    </dgm:pt>
    <dgm:pt modelId="{4C291364-5F0B-4C2C-AFA9-9CC6E4A41B77}" type="pres">
      <dgm:prSet presAssocID="{3FF692E7-5146-4B41-AFA2-A71580E51CD8}" presName="spaceRect" presStyleCnt="0"/>
      <dgm:spPr/>
    </dgm:pt>
    <dgm:pt modelId="{A219F54C-766C-4A81-9B09-6E042329496E}" type="pres">
      <dgm:prSet presAssocID="{3FF692E7-5146-4B41-AFA2-A71580E51CD8}" presName="parTx" presStyleLbl="revTx" presStyleIdx="1" presStyleCnt="3">
        <dgm:presLayoutVars>
          <dgm:chMax val="0"/>
          <dgm:chPref val="0"/>
        </dgm:presLayoutVars>
      </dgm:prSet>
      <dgm:spPr/>
    </dgm:pt>
    <dgm:pt modelId="{619ADB17-1205-4009-A8E3-1046AA508359}" type="pres">
      <dgm:prSet presAssocID="{2571469A-ED47-4721-856C-214120649530}" presName="sibTrans" presStyleCnt="0"/>
      <dgm:spPr/>
    </dgm:pt>
    <dgm:pt modelId="{B42AAA90-C96D-4B99-BAD6-979D2C8C4CF6}" type="pres">
      <dgm:prSet presAssocID="{4D7A9F4F-99D6-4DD5-9DDA-7B032C7D21BA}" presName="compNode" presStyleCnt="0"/>
      <dgm:spPr/>
    </dgm:pt>
    <dgm:pt modelId="{52AE817D-5CC0-48A9-98D1-5ED15A9435E7}" type="pres">
      <dgm:prSet presAssocID="{4D7A9F4F-99D6-4DD5-9DDA-7B032C7D21BA}" presName="bgRect" presStyleLbl="bgShp" presStyleIdx="2" presStyleCnt="3"/>
      <dgm:spPr/>
    </dgm:pt>
    <dgm:pt modelId="{930DFC71-CF73-4096-95CE-9D114A7A8F21}" type="pres">
      <dgm:prSet presAssocID="{4D7A9F4F-99D6-4DD5-9DDA-7B032C7D21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6703E05D-1DBD-45FA-A9F4-550D8D25966E}" type="pres">
      <dgm:prSet presAssocID="{4D7A9F4F-99D6-4DD5-9DDA-7B032C7D21BA}" presName="spaceRect" presStyleCnt="0"/>
      <dgm:spPr/>
    </dgm:pt>
    <dgm:pt modelId="{E8D31876-B5D7-4503-9D4E-BBA44FE6C618}" type="pres">
      <dgm:prSet presAssocID="{4D7A9F4F-99D6-4DD5-9DDA-7B032C7D21B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82116B-FF5C-4DE2-BEE4-41EDBC8CFE0E}" type="presOf" srcId="{4D7A9F4F-99D6-4DD5-9DDA-7B032C7D21BA}" destId="{E8D31876-B5D7-4503-9D4E-BBA44FE6C618}" srcOrd="0" destOrd="0" presId="urn:microsoft.com/office/officeart/2018/2/layout/IconVerticalSolidList"/>
    <dgm:cxn modelId="{DDFA004F-9D0E-4B39-AB9D-8DF59F217699}" srcId="{1C555B1C-2529-4703-BA7A-DE9AB8F3B4EA}" destId="{3FF692E7-5146-4B41-AFA2-A71580E51CD8}" srcOrd="1" destOrd="0" parTransId="{45F56660-B03F-4214-BCA2-6796F471A9D9}" sibTransId="{2571469A-ED47-4721-856C-214120649530}"/>
    <dgm:cxn modelId="{5C9AD089-532F-4F00-AEAD-7C569A05F920}" type="presOf" srcId="{1C555B1C-2529-4703-BA7A-DE9AB8F3B4EA}" destId="{18AB1C2E-6D1F-47DB-9FF2-963F7B0040CA}" srcOrd="0" destOrd="0" presId="urn:microsoft.com/office/officeart/2018/2/layout/IconVerticalSolidList"/>
    <dgm:cxn modelId="{39BF50A7-D61A-4D2E-A09E-EC31CEB83719}" srcId="{1C555B1C-2529-4703-BA7A-DE9AB8F3B4EA}" destId="{4D7A9F4F-99D6-4DD5-9DDA-7B032C7D21BA}" srcOrd="2" destOrd="0" parTransId="{34EF6104-909C-4DDD-ABFD-A0CBAB94877E}" sibTransId="{54CAA20F-F95B-4D30-8B6A-FF92B1151CC3}"/>
    <dgm:cxn modelId="{D79EE9B1-66D9-4DF8-A593-85DC94FB99C9}" type="presOf" srcId="{375389EE-6A80-4618-BEE7-6BB74FBAB244}" destId="{4DAFDB84-16FF-44DA-8D42-3198E8462272}" srcOrd="0" destOrd="0" presId="urn:microsoft.com/office/officeart/2018/2/layout/IconVerticalSolidList"/>
    <dgm:cxn modelId="{0A39CDED-4F45-41F1-8DF9-05CD96D11A45}" srcId="{1C555B1C-2529-4703-BA7A-DE9AB8F3B4EA}" destId="{375389EE-6A80-4618-BEE7-6BB74FBAB244}" srcOrd="0" destOrd="0" parTransId="{9398A8E3-282C-4174-B48E-B933CE32352D}" sibTransId="{578AE043-6B10-4AC4-9257-EA110EED9C16}"/>
    <dgm:cxn modelId="{51C6C2FE-CA72-4FE8-AA5F-90E1CF502664}" type="presOf" srcId="{3FF692E7-5146-4B41-AFA2-A71580E51CD8}" destId="{A219F54C-766C-4A81-9B09-6E042329496E}" srcOrd="0" destOrd="0" presId="urn:microsoft.com/office/officeart/2018/2/layout/IconVerticalSolidList"/>
    <dgm:cxn modelId="{F9217EEB-52FB-4C0C-BBB0-5AF4E4AA6D1C}" type="presParOf" srcId="{18AB1C2E-6D1F-47DB-9FF2-963F7B0040CA}" destId="{EEA40E00-10F3-4482-8653-2BB0E37F803A}" srcOrd="0" destOrd="0" presId="urn:microsoft.com/office/officeart/2018/2/layout/IconVerticalSolidList"/>
    <dgm:cxn modelId="{6B78BB05-6D51-46D3-AEB0-D02428EF463E}" type="presParOf" srcId="{EEA40E00-10F3-4482-8653-2BB0E37F803A}" destId="{40608E91-5CC5-409D-8BFD-8585FF507201}" srcOrd="0" destOrd="0" presId="urn:microsoft.com/office/officeart/2018/2/layout/IconVerticalSolidList"/>
    <dgm:cxn modelId="{A902D1BE-4622-49A2-A7DC-A96ED923A841}" type="presParOf" srcId="{EEA40E00-10F3-4482-8653-2BB0E37F803A}" destId="{5AF658F6-450C-4D2B-A107-2B83CE4215F0}" srcOrd="1" destOrd="0" presId="urn:microsoft.com/office/officeart/2018/2/layout/IconVerticalSolidList"/>
    <dgm:cxn modelId="{538EA443-AB12-43DF-A093-5E5A32CD0965}" type="presParOf" srcId="{EEA40E00-10F3-4482-8653-2BB0E37F803A}" destId="{63452BA9-7760-4C1E-A030-52F2C81C95A1}" srcOrd="2" destOrd="0" presId="urn:microsoft.com/office/officeart/2018/2/layout/IconVerticalSolidList"/>
    <dgm:cxn modelId="{E38D1781-3E6B-4061-B201-28842AF52256}" type="presParOf" srcId="{EEA40E00-10F3-4482-8653-2BB0E37F803A}" destId="{4DAFDB84-16FF-44DA-8D42-3198E8462272}" srcOrd="3" destOrd="0" presId="urn:microsoft.com/office/officeart/2018/2/layout/IconVerticalSolidList"/>
    <dgm:cxn modelId="{DC56A045-C694-4C6C-A908-6ED71BD1FDDB}" type="presParOf" srcId="{18AB1C2E-6D1F-47DB-9FF2-963F7B0040CA}" destId="{D22F34C2-5E39-456E-BB96-400124978A72}" srcOrd="1" destOrd="0" presId="urn:microsoft.com/office/officeart/2018/2/layout/IconVerticalSolidList"/>
    <dgm:cxn modelId="{7F62DF39-BF98-43E6-BAA9-C690FB16DC87}" type="presParOf" srcId="{18AB1C2E-6D1F-47DB-9FF2-963F7B0040CA}" destId="{9814957B-E421-4A89-9D31-CE88A9410338}" srcOrd="2" destOrd="0" presId="urn:microsoft.com/office/officeart/2018/2/layout/IconVerticalSolidList"/>
    <dgm:cxn modelId="{9DC3B36B-14E7-4D9B-B49D-CC65505CAC01}" type="presParOf" srcId="{9814957B-E421-4A89-9D31-CE88A9410338}" destId="{637B207D-B406-47ED-9309-F39F74801454}" srcOrd="0" destOrd="0" presId="urn:microsoft.com/office/officeart/2018/2/layout/IconVerticalSolidList"/>
    <dgm:cxn modelId="{3C09BDAA-0135-4371-AC2C-60C91D184EFB}" type="presParOf" srcId="{9814957B-E421-4A89-9D31-CE88A9410338}" destId="{60A67EF6-C95A-4166-98A3-AE09D395DED1}" srcOrd="1" destOrd="0" presId="urn:microsoft.com/office/officeart/2018/2/layout/IconVerticalSolidList"/>
    <dgm:cxn modelId="{5EA774C0-3673-462A-AC18-93E631B0E3FE}" type="presParOf" srcId="{9814957B-E421-4A89-9D31-CE88A9410338}" destId="{4C291364-5F0B-4C2C-AFA9-9CC6E4A41B77}" srcOrd="2" destOrd="0" presId="urn:microsoft.com/office/officeart/2018/2/layout/IconVerticalSolidList"/>
    <dgm:cxn modelId="{7955F39E-D9B5-4B5C-8422-D8F952B6851B}" type="presParOf" srcId="{9814957B-E421-4A89-9D31-CE88A9410338}" destId="{A219F54C-766C-4A81-9B09-6E042329496E}" srcOrd="3" destOrd="0" presId="urn:microsoft.com/office/officeart/2018/2/layout/IconVerticalSolidList"/>
    <dgm:cxn modelId="{1ABBA7B7-797C-483D-A7B5-C534119BF4ED}" type="presParOf" srcId="{18AB1C2E-6D1F-47DB-9FF2-963F7B0040CA}" destId="{619ADB17-1205-4009-A8E3-1046AA508359}" srcOrd="3" destOrd="0" presId="urn:microsoft.com/office/officeart/2018/2/layout/IconVerticalSolidList"/>
    <dgm:cxn modelId="{08148C66-C8A1-4A07-9829-118E45661090}" type="presParOf" srcId="{18AB1C2E-6D1F-47DB-9FF2-963F7B0040CA}" destId="{B42AAA90-C96D-4B99-BAD6-979D2C8C4CF6}" srcOrd="4" destOrd="0" presId="urn:microsoft.com/office/officeart/2018/2/layout/IconVerticalSolidList"/>
    <dgm:cxn modelId="{30D24E18-B7E3-4D25-983C-4CCC2E31C077}" type="presParOf" srcId="{B42AAA90-C96D-4B99-BAD6-979D2C8C4CF6}" destId="{52AE817D-5CC0-48A9-98D1-5ED15A9435E7}" srcOrd="0" destOrd="0" presId="urn:microsoft.com/office/officeart/2018/2/layout/IconVerticalSolidList"/>
    <dgm:cxn modelId="{F31971A3-9886-419C-9DFD-98AE41CDDFB8}" type="presParOf" srcId="{B42AAA90-C96D-4B99-BAD6-979D2C8C4CF6}" destId="{930DFC71-CF73-4096-95CE-9D114A7A8F21}" srcOrd="1" destOrd="0" presId="urn:microsoft.com/office/officeart/2018/2/layout/IconVerticalSolidList"/>
    <dgm:cxn modelId="{D21AA170-11EE-4592-A5E9-E73A9F32291D}" type="presParOf" srcId="{B42AAA90-C96D-4B99-BAD6-979D2C8C4CF6}" destId="{6703E05D-1DBD-45FA-A9F4-550D8D25966E}" srcOrd="2" destOrd="0" presId="urn:microsoft.com/office/officeart/2018/2/layout/IconVerticalSolidList"/>
    <dgm:cxn modelId="{4CAA68F0-A68F-475C-BD3C-C0E259173ECC}" type="presParOf" srcId="{B42AAA90-C96D-4B99-BAD6-979D2C8C4CF6}" destId="{E8D31876-B5D7-4503-9D4E-BBA44FE6C6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C66C4-7E82-4397-BC43-6D97E5C63176}">
      <dsp:nvSpPr>
        <dsp:cNvPr id="0" name=""/>
        <dsp:cNvSpPr/>
      </dsp:nvSpPr>
      <dsp:spPr>
        <a:xfrm>
          <a:off x="1782" y="1029103"/>
          <a:ext cx="1114034" cy="9188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B3E8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08FFD-B00D-4513-B2AD-7F8C58A81235}">
      <dsp:nvSpPr>
        <dsp:cNvPr id="0" name=""/>
        <dsp:cNvSpPr/>
      </dsp:nvSpPr>
      <dsp:spPr>
        <a:xfrm>
          <a:off x="595581" y="1161941"/>
          <a:ext cx="1386339" cy="1386339"/>
        </a:xfrm>
        <a:prstGeom prst="leftCircularArrow">
          <a:avLst>
            <a:gd name="adj1" fmla="val 5099"/>
            <a:gd name="adj2" fmla="val 657855"/>
            <a:gd name="adj3" fmla="val 2527227"/>
            <a:gd name="adj4" fmla="val 9118350"/>
            <a:gd name="adj5" fmla="val 5949"/>
          </a:avLst>
        </a:prstGeom>
        <a:solidFill>
          <a:srgbClr val="6697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ED9FA-DD92-4734-B777-D880307FF35C}">
      <dsp:nvSpPr>
        <dsp:cNvPr id="0" name=""/>
        <dsp:cNvSpPr/>
      </dsp:nvSpPr>
      <dsp:spPr>
        <a:xfrm>
          <a:off x="249346" y="1751053"/>
          <a:ext cx="990252" cy="393790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Introduction</a:t>
          </a:r>
        </a:p>
      </dsp:txBody>
      <dsp:txXfrm>
        <a:off x="260880" y="1762587"/>
        <a:ext cx="967184" cy="370722"/>
      </dsp:txXfrm>
    </dsp:sp>
    <dsp:sp modelId="{A6C7C375-6AEB-4665-BC48-EAF123BC64D4}">
      <dsp:nvSpPr>
        <dsp:cNvPr id="0" name=""/>
        <dsp:cNvSpPr/>
      </dsp:nvSpPr>
      <dsp:spPr>
        <a:xfrm>
          <a:off x="1500763" y="1058378"/>
          <a:ext cx="1114034" cy="9188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B3E8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9B032-EC65-450D-9075-AC1BC664304B}">
      <dsp:nvSpPr>
        <dsp:cNvPr id="0" name=""/>
        <dsp:cNvSpPr/>
      </dsp:nvSpPr>
      <dsp:spPr>
        <a:xfrm>
          <a:off x="2146980" y="385654"/>
          <a:ext cx="1614987" cy="1614987"/>
        </a:xfrm>
        <a:prstGeom prst="circularArrow">
          <a:avLst>
            <a:gd name="adj1" fmla="val 4377"/>
            <a:gd name="adj2" fmla="val 554714"/>
            <a:gd name="adj3" fmla="val 19269776"/>
            <a:gd name="adj4" fmla="val 12575511"/>
            <a:gd name="adj5" fmla="val 5106"/>
          </a:avLst>
        </a:prstGeom>
        <a:solidFill>
          <a:srgbClr val="6697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C3204-73A3-4851-ACCD-07A16A759904}">
      <dsp:nvSpPr>
        <dsp:cNvPr id="0" name=""/>
        <dsp:cNvSpPr/>
      </dsp:nvSpPr>
      <dsp:spPr>
        <a:xfrm>
          <a:off x="1823768" y="832208"/>
          <a:ext cx="990252" cy="393790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Problem</a:t>
          </a:r>
        </a:p>
      </dsp:txBody>
      <dsp:txXfrm>
        <a:off x="1835302" y="843742"/>
        <a:ext cx="967184" cy="370722"/>
      </dsp:txXfrm>
    </dsp:sp>
    <dsp:sp modelId="{18EC2463-60B5-4AAB-93D5-1AC46F169111}">
      <dsp:nvSpPr>
        <dsp:cNvPr id="0" name=""/>
        <dsp:cNvSpPr/>
      </dsp:nvSpPr>
      <dsp:spPr>
        <a:xfrm>
          <a:off x="3150628" y="1029103"/>
          <a:ext cx="1114034" cy="9188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B3E8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8767F-D13B-4F5F-8981-389912A27E10}">
      <dsp:nvSpPr>
        <dsp:cNvPr id="0" name=""/>
        <dsp:cNvSpPr/>
      </dsp:nvSpPr>
      <dsp:spPr>
        <a:xfrm>
          <a:off x="3730686" y="1082733"/>
          <a:ext cx="1472638" cy="1472638"/>
        </a:xfrm>
        <a:prstGeom prst="leftCircularArrow">
          <a:avLst>
            <a:gd name="adj1" fmla="val 4800"/>
            <a:gd name="adj2" fmla="val 614709"/>
            <a:gd name="adj3" fmla="val 2390220"/>
            <a:gd name="adj4" fmla="val 9024489"/>
            <a:gd name="adj5" fmla="val 5600"/>
          </a:avLst>
        </a:prstGeom>
        <a:solidFill>
          <a:srgbClr val="6697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DFFD25-168B-4D7F-920E-1C8B9D855973}">
      <dsp:nvSpPr>
        <dsp:cNvPr id="0" name=""/>
        <dsp:cNvSpPr/>
      </dsp:nvSpPr>
      <dsp:spPr>
        <a:xfrm>
          <a:off x="3398191" y="1751053"/>
          <a:ext cx="990252" cy="393790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Solution</a:t>
          </a:r>
        </a:p>
      </dsp:txBody>
      <dsp:txXfrm>
        <a:off x="3409725" y="1762587"/>
        <a:ext cx="967184" cy="370722"/>
      </dsp:txXfrm>
    </dsp:sp>
    <dsp:sp modelId="{CD174E6B-7E43-4641-A86E-D1EC3FEFD19F}">
      <dsp:nvSpPr>
        <dsp:cNvPr id="0" name=""/>
        <dsp:cNvSpPr/>
      </dsp:nvSpPr>
      <dsp:spPr>
        <a:xfrm>
          <a:off x="4725051" y="1029103"/>
          <a:ext cx="1114034" cy="9188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B3E8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4F91C-8345-446F-BBC1-BAC30D38953B}">
      <dsp:nvSpPr>
        <dsp:cNvPr id="0" name=""/>
        <dsp:cNvSpPr/>
      </dsp:nvSpPr>
      <dsp:spPr>
        <a:xfrm>
          <a:off x="5295825" y="385654"/>
          <a:ext cx="1614987" cy="1614987"/>
        </a:xfrm>
        <a:prstGeom prst="circularArrow">
          <a:avLst>
            <a:gd name="adj1" fmla="val 4377"/>
            <a:gd name="adj2" fmla="val 554714"/>
            <a:gd name="adj3" fmla="val 19269776"/>
            <a:gd name="adj4" fmla="val 12575511"/>
            <a:gd name="adj5" fmla="val 5106"/>
          </a:avLst>
        </a:prstGeom>
        <a:solidFill>
          <a:srgbClr val="6697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A5401-249D-4712-B954-FA31D6E38458}">
      <dsp:nvSpPr>
        <dsp:cNvPr id="0" name=""/>
        <dsp:cNvSpPr/>
      </dsp:nvSpPr>
      <dsp:spPr>
        <a:xfrm>
          <a:off x="4972614" y="832208"/>
          <a:ext cx="990252" cy="393790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Subsystems</a:t>
          </a:r>
        </a:p>
      </dsp:txBody>
      <dsp:txXfrm>
        <a:off x="4984148" y="843742"/>
        <a:ext cx="967184" cy="370722"/>
      </dsp:txXfrm>
    </dsp:sp>
    <dsp:sp modelId="{032E735F-A367-49C7-A557-B278EF53FCD5}">
      <dsp:nvSpPr>
        <dsp:cNvPr id="0" name=""/>
        <dsp:cNvSpPr/>
      </dsp:nvSpPr>
      <dsp:spPr>
        <a:xfrm>
          <a:off x="6299473" y="1029103"/>
          <a:ext cx="1114034" cy="9188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B3E8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D2F84-70D2-4787-AB65-D67A6C76EA6B}">
      <dsp:nvSpPr>
        <dsp:cNvPr id="0" name=""/>
        <dsp:cNvSpPr/>
      </dsp:nvSpPr>
      <dsp:spPr>
        <a:xfrm>
          <a:off x="6879532" y="1082733"/>
          <a:ext cx="1472638" cy="1472638"/>
        </a:xfrm>
        <a:prstGeom prst="leftCircularArrow">
          <a:avLst>
            <a:gd name="adj1" fmla="val 4800"/>
            <a:gd name="adj2" fmla="val 614709"/>
            <a:gd name="adj3" fmla="val 2390220"/>
            <a:gd name="adj4" fmla="val 9024489"/>
            <a:gd name="adj5" fmla="val 5600"/>
          </a:avLst>
        </a:prstGeom>
        <a:solidFill>
          <a:srgbClr val="6697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F7D02-3D78-43A1-985E-B337FDF35F7C}">
      <dsp:nvSpPr>
        <dsp:cNvPr id="0" name=""/>
        <dsp:cNvSpPr/>
      </dsp:nvSpPr>
      <dsp:spPr>
        <a:xfrm>
          <a:off x="6547036" y="1751053"/>
          <a:ext cx="990252" cy="393790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Budget</a:t>
          </a:r>
        </a:p>
      </dsp:txBody>
      <dsp:txXfrm>
        <a:off x="6558570" y="1762587"/>
        <a:ext cx="967184" cy="370722"/>
      </dsp:txXfrm>
    </dsp:sp>
    <dsp:sp modelId="{C39120AD-E56B-4973-AF52-6CB012356E12}">
      <dsp:nvSpPr>
        <dsp:cNvPr id="0" name=""/>
        <dsp:cNvSpPr/>
      </dsp:nvSpPr>
      <dsp:spPr>
        <a:xfrm>
          <a:off x="7873896" y="1029103"/>
          <a:ext cx="1114034" cy="9188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B3E8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346F1-551F-4ACD-A967-39EB5EB7708D}">
      <dsp:nvSpPr>
        <dsp:cNvPr id="0" name=""/>
        <dsp:cNvSpPr/>
      </dsp:nvSpPr>
      <dsp:spPr>
        <a:xfrm>
          <a:off x="8444671" y="385654"/>
          <a:ext cx="1614987" cy="1614987"/>
        </a:xfrm>
        <a:prstGeom prst="circularArrow">
          <a:avLst>
            <a:gd name="adj1" fmla="val 4377"/>
            <a:gd name="adj2" fmla="val 554714"/>
            <a:gd name="adj3" fmla="val 19269776"/>
            <a:gd name="adj4" fmla="val 12575511"/>
            <a:gd name="adj5" fmla="val 5106"/>
          </a:avLst>
        </a:prstGeom>
        <a:solidFill>
          <a:srgbClr val="6697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D4E14-35E0-46A6-9631-3363295B2054}">
      <dsp:nvSpPr>
        <dsp:cNvPr id="0" name=""/>
        <dsp:cNvSpPr/>
      </dsp:nvSpPr>
      <dsp:spPr>
        <a:xfrm>
          <a:off x="8121459" y="832208"/>
          <a:ext cx="990252" cy="393790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Timeline</a:t>
          </a:r>
        </a:p>
      </dsp:txBody>
      <dsp:txXfrm>
        <a:off x="8132993" y="843742"/>
        <a:ext cx="967184" cy="370722"/>
      </dsp:txXfrm>
    </dsp:sp>
    <dsp:sp modelId="{BFD4404E-0856-4885-8785-C346FD14B95F}">
      <dsp:nvSpPr>
        <dsp:cNvPr id="0" name=""/>
        <dsp:cNvSpPr/>
      </dsp:nvSpPr>
      <dsp:spPr>
        <a:xfrm>
          <a:off x="9448319" y="1029103"/>
          <a:ext cx="1114034" cy="9188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B3E8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8C2F0-6CDB-4BB2-A6DA-87EB2B31311A}">
      <dsp:nvSpPr>
        <dsp:cNvPr id="0" name=""/>
        <dsp:cNvSpPr/>
      </dsp:nvSpPr>
      <dsp:spPr>
        <a:xfrm>
          <a:off x="9695882" y="1751053"/>
          <a:ext cx="990252" cy="393790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Conclusion</a:t>
          </a:r>
        </a:p>
      </dsp:txBody>
      <dsp:txXfrm>
        <a:off x="9707416" y="1762587"/>
        <a:ext cx="967184" cy="37072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254F1-FC5A-4589-B22A-E2B29900793D}">
      <dsp:nvSpPr>
        <dsp:cNvPr id="0" name=""/>
        <dsp:cNvSpPr/>
      </dsp:nvSpPr>
      <dsp:spPr>
        <a:xfrm>
          <a:off x="733610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9E287-8381-444E-84FA-B08B16406280}">
      <dsp:nvSpPr>
        <dsp:cNvPr id="0" name=""/>
        <dsp:cNvSpPr/>
      </dsp:nvSpPr>
      <dsp:spPr>
        <a:xfrm>
          <a:off x="947043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809CE-B9D9-4077-83FF-02C7E07562E7}">
      <dsp:nvSpPr>
        <dsp:cNvPr id="0" name=""/>
        <dsp:cNvSpPr/>
      </dsp:nvSpPr>
      <dsp:spPr>
        <a:xfrm>
          <a:off x="413459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Release Rate Testing</a:t>
          </a:r>
        </a:p>
      </dsp:txBody>
      <dsp:txXfrm>
        <a:off x="413459" y="1313725"/>
        <a:ext cx="1641796" cy="656718"/>
      </dsp:txXfrm>
    </dsp:sp>
    <dsp:sp modelId="{115C534A-EEA1-4E31-BF66-9C53C5EACAA3}">
      <dsp:nvSpPr>
        <dsp:cNvPr id="0" name=""/>
        <dsp:cNvSpPr/>
      </dsp:nvSpPr>
      <dsp:spPr>
        <a:xfrm>
          <a:off x="2662721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B6B5A-FB63-4DA1-8491-C74988BB3705}">
      <dsp:nvSpPr>
        <dsp:cNvPr id="0" name=""/>
        <dsp:cNvSpPr/>
      </dsp:nvSpPr>
      <dsp:spPr>
        <a:xfrm>
          <a:off x="287615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2D92F-91D7-42EF-A312-4B7FA8E29AEB}">
      <dsp:nvSpPr>
        <dsp:cNvPr id="0" name=""/>
        <dsp:cNvSpPr/>
      </dsp:nvSpPr>
      <dsp:spPr>
        <a:xfrm>
          <a:off x="234257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Scalable mass to increase hydrogen being released</a:t>
          </a:r>
        </a:p>
      </dsp:txBody>
      <dsp:txXfrm>
        <a:off x="2342571" y="1313725"/>
        <a:ext cx="1641796" cy="656718"/>
      </dsp:txXfrm>
    </dsp:sp>
    <dsp:sp modelId="{B95F4703-BFA9-4E0A-9068-323FFB7D4516}">
      <dsp:nvSpPr>
        <dsp:cNvPr id="0" name=""/>
        <dsp:cNvSpPr/>
      </dsp:nvSpPr>
      <dsp:spPr>
        <a:xfrm>
          <a:off x="1698165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C7547-8CDF-4242-A43F-8257BB9639E8}">
      <dsp:nvSpPr>
        <dsp:cNvPr id="0" name=""/>
        <dsp:cNvSpPr/>
      </dsp:nvSpPr>
      <dsp:spPr>
        <a:xfrm>
          <a:off x="1911599" y="2594327"/>
          <a:ext cx="574628" cy="5746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B0AC4-CA26-43EB-97B4-2CC92DF41085}">
      <dsp:nvSpPr>
        <dsp:cNvPr id="0" name=""/>
        <dsp:cNvSpPr/>
      </dsp:nvSpPr>
      <dsp:spPr>
        <a:xfrm>
          <a:off x="1378015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>
              <a:latin typeface="Calibri Light" panose="020F0302020204030204"/>
            </a:rPr>
            <a:t>Valve to contain hydrogen If slow release</a:t>
          </a:r>
          <a:endParaRPr lang="en-US" sz="1400" kern="1200"/>
        </a:p>
      </dsp:txBody>
      <dsp:txXfrm>
        <a:off x="1378015" y="3694331"/>
        <a:ext cx="1641796" cy="6567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E817D-5CC0-48A9-98D1-5ED15A9435E7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DFC71-CF73-4096-95CE-9D114A7A8F21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31876-B5D7-4503-9D4E-BBA44FE6C618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9.1 The heating system must be able to cause the material storage to off-gas hydrogen at a rate which yields a gauge pressure less than 2000pa gauge or 0.29psi gauge.</a:t>
          </a:r>
          <a:endParaRPr lang="en-US" sz="2200" kern="1200"/>
        </a:p>
      </dsp:txBody>
      <dsp:txXfrm>
        <a:off x="1507738" y="707092"/>
        <a:ext cx="9007861" cy="1305401"/>
      </dsp:txXfrm>
    </dsp:sp>
    <dsp:sp modelId="{729BE5E8-A056-4F37-AD85-CC70BE77EC87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0724D-01F6-47C2-9F59-3130F739CCB8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0A313-3000-4101-B542-3B7AAE996F77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9.2 The heating system must be able to heat the storage material to 300°C and must not exceed 350°C. </a:t>
          </a:r>
          <a:endParaRPr lang="en-US" sz="2200" kern="1200"/>
        </a:p>
      </dsp:txBody>
      <dsp:txXfrm>
        <a:off x="1507738" y="2338844"/>
        <a:ext cx="9007861" cy="130540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F6215-9855-44EA-A10F-D90FD879B4B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C1C67-DE57-46B6-88AF-B07BBB8E171F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DD5C5-6C06-4250-ADB9-2E2BA845E85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j-lt"/>
            </a:rPr>
            <a:t>10.1 The subsystem must transport hydrogen gas from the electrolyzer to the material storage, and from the material storage to the fuel cell. </a:t>
          </a:r>
        </a:p>
      </dsp:txBody>
      <dsp:txXfrm>
        <a:off x="1435590" y="531"/>
        <a:ext cx="9080009" cy="1242935"/>
      </dsp:txXfrm>
    </dsp:sp>
    <dsp:sp modelId="{6035A14D-4C4E-4DE3-804E-F3679466628A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86987-EBE0-4B25-A913-5D2FD735CB4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22BCA-61CD-4459-BB26-4C44C24F7975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j-lt"/>
            </a:rPr>
            <a:t>10.2 The subsystem must withstand internal pressures up to 0.29psi gauge without leaking. </a:t>
          </a:r>
        </a:p>
      </dsp:txBody>
      <dsp:txXfrm>
        <a:off x="1435590" y="1554201"/>
        <a:ext cx="9080009" cy="1242935"/>
      </dsp:txXfrm>
    </dsp:sp>
    <dsp:sp modelId="{2FD56F4B-EFDE-4067-8B4C-96AF5057091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F63BE-0165-41BD-8FF9-C0204AA20A7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FE9BE-90F5-44E2-822A-452EEC41D877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j-lt"/>
            </a:rPr>
            <a:t>10.3 The subsystem must withstand temperatures up to 350°C without leaking.</a:t>
          </a:r>
        </a:p>
      </dsp:txBody>
      <dsp:txXfrm>
        <a:off x="1435590" y="3107870"/>
        <a:ext cx="9080009" cy="124293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F6215-9855-44EA-A10F-D90FD879B4BD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C1C67-DE57-46B6-88AF-B07BBB8E171F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DD5C5-6C06-4250-ADB9-2E2BA845E85C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11.1 states that the system must include a pressure gauge integrated in the hydrogen piping</a:t>
          </a:r>
          <a:endParaRPr lang="en-US" sz="1900" kern="1200"/>
        </a:p>
      </dsp:txBody>
      <dsp:txXfrm>
        <a:off x="836323" y="3399"/>
        <a:ext cx="9679276" cy="724089"/>
      </dsp:txXfrm>
    </dsp:sp>
    <dsp:sp modelId="{6035A14D-4C4E-4DE3-804E-F3679466628A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86987-EBE0-4B25-A913-5D2FD735CB4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22BCA-61CD-4459-BB26-4C44C24F7975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11.2 states that the system must include a scale to mass the material storage system</a:t>
          </a:r>
        </a:p>
      </dsp:txBody>
      <dsp:txXfrm>
        <a:off x="836323" y="908511"/>
        <a:ext cx="9679276" cy="724089"/>
      </dsp:txXfrm>
    </dsp:sp>
    <dsp:sp modelId="{2FD56F4B-EFDE-4067-8B4C-96AF5057091D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F63BE-0165-41BD-8FF9-C0204AA20A7F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FE9BE-90F5-44E2-822A-452EEC41D877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11.3 states that the IUI must have an infographic about hydrogen production, storage, and uses</a:t>
          </a:r>
        </a:p>
      </dsp:txBody>
      <dsp:txXfrm>
        <a:off x="836323" y="1813624"/>
        <a:ext cx="9679276" cy="724089"/>
      </dsp:txXfrm>
    </dsp:sp>
    <dsp:sp modelId="{15527770-98A1-4E47-80EA-923D9F3C2CF3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A1BBF-7153-40A2-9CE7-844C7CD99ADE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7C079-B93F-48C3-A6FE-927C25D2410F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11.4 states that the IUI must display all measured values</a:t>
          </a:r>
        </a:p>
      </dsp:txBody>
      <dsp:txXfrm>
        <a:off x="836323" y="2718736"/>
        <a:ext cx="9679276" cy="724089"/>
      </dsp:txXfrm>
    </dsp:sp>
    <dsp:sp modelId="{831084BC-70BF-40AE-A6C2-AD717EDFF5C0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651F5-DE7A-4D4E-A90C-AD735247D3C4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D9167-4529-48CB-BCD1-0876A8CDAB1B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11.5 states that the IUI displays must display values in English units</a:t>
          </a:r>
          <a:endParaRPr lang="en-US" sz="1900" kern="1200"/>
        </a:p>
      </dsp:txBody>
      <dsp:txXfrm>
        <a:off x="836323" y="3623848"/>
        <a:ext cx="9679276" cy="72408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084BC-70BF-40AE-A6C2-AD717EDFF5C0}">
      <dsp:nvSpPr>
        <dsp:cNvPr id="0" name=""/>
        <dsp:cNvSpPr/>
      </dsp:nvSpPr>
      <dsp:spPr>
        <a:xfrm>
          <a:off x="0" y="0"/>
          <a:ext cx="4998128" cy="9152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651F5-DE7A-4D4E-A90C-AD735247D3C4}">
      <dsp:nvSpPr>
        <dsp:cNvPr id="0" name=""/>
        <dsp:cNvSpPr/>
      </dsp:nvSpPr>
      <dsp:spPr>
        <a:xfrm>
          <a:off x="276864" y="244333"/>
          <a:ext cx="503390" cy="503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D9167-4529-48CB-BCD1-0876A8CDAB1B}">
      <dsp:nvSpPr>
        <dsp:cNvPr id="0" name=""/>
        <dsp:cNvSpPr/>
      </dsp:nvSpPr>
      <dsp:spPr>
        <a:xfrm>
          <a:off x="993387" y="0"/>
          <a:ext cx="3938940" cy="915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4" tIns="96864" rIns="96864" bIns="9686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0-30 inWC (0-1.08 psi)</a:t>
          </a:r>
        </a:p>
      </dsp:txBody>
      <dsp:txXfrm>
        <a:off x="993387" y="0"/>
        <a:ext cx="3938940" cy="915254"/>
      </dsp:txXfrm>
    </dsp:sp>
    <dsp:sp modelId="{C6AA5BDE-6466-4906-9839-716D0BA507EB}">
      <dsp:nvSpPr>
        <dsp:cNvPr id="0" name=""/>
        <dsp:cNvSpPr/>
      </dsp:nvSpPr>
      <dsp:spPr>
        <a:xfrm>
          <a:off x="0" y="1645804"/>
          <a:ext cx="4998128" cy="9152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8634B-AA85-493C-831E-627ECB68477F}">
      <dsp:nvSpPr>
        <dsp:cNvPr id="0" name=""/>
        <dsp:cNvSpPr/>
      </dsp:nvSpPr>
      <dsp:spPr>
        <a:xfrm>
          <a:off x="276864" y="1851737"/>
          <a:ext cx="503390" cy="503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372D3-C461-41EB-ADAF-8787B17E6162}">
      <dsp:nvSpPr>
        <dsp:cNvPr id="0" name=""/>
        <dsp:cNvSpPr/>
      </dsp:nvSpPr>
      <dsp:spPr>
        <a:xfrm>
          <a:off x="953023" y="1645804"/>
          <a:ext cx="1100324" cy="915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4" tIns="96864" rIns="96864" bIns="9686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±3-2-3% accuracy</a:t>
          </a:r>
        </a:p>
      </dsp:txBody>
      <dsp:txXfrm>
        <a:off x="953023" y="1645804"/>
        <a:ext cx="1100324" cy="915254"/>
      </dsp:txXfrm>
    </dsp:sp>
    <dsp:sp modelId="{9795795A-FF96-4967-B885-0A89A55BC10A}">
      <dsp:nvSpPr>
        <dsp:cNvPr id="0" name=""/>
        <dsp:cNvSpPr/>
      </dsp:nvSpPr>
      <dsp:spPr>
        <a:xfrm>
          <a:off x="2478221" y="1645804"/>
          <a:ext cx="2519906" cy="915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64" tIns="96864" rIns="96864" bIns="9686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0-7.5 inWC: ±0.9 inWC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7.5-22.5 inWC: ±0.6 inWC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22.5-30 inWC: ±0.9 inWC</a:t>
          </a:r>
          <a:endParaRPr lang="en-US" sz="1100" b="0" i="0" kern="1200"/>
        </a:p>
      </dsp:txBody>
      <dsp:txXfrm>
        <a:off x="2478221" y="1645804"/>
        <a:ext cx="2519906" cy="91525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084BC-70BF-40AE-A6C2-AD717EDFF5C0}">
      <dsp:nvSpPr>
        <dsp:cNvPr id="0" name=""/>
        <dsp:cNvSpPr/>
      </dsp:nvSpPr>
      <dsp:spPr>
        <a:xfrm>
          <a:off x="0" y="0"/>
          <a:ext cx="4998128" cy="9188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651F5-DE7A-4D4E-A90C-AD735247D3C4}">
      <dsp:nvSpPr>
        <dsp:cNvPr id="0" name=""/>
        <dsp:cNvSpPr/>
      </dsp:nvSpPr>
      <dsp:spPr>
        <a:xfrm>
          <a:off x="277948" y="239293"/>
          <a:ext cx="505361" cy="505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D9167-4529-48CB-BCD1-0876A8CDAB1B}">
      <dsp:nvSpPr>
        <dsp:cNvPr id="0" name=""/>
        <dsp:cNvSpPr/>
      </dsp:nvSpPr>
      <dsp:spPr>
        <a:xfrm>
          <a:off x="997560" y="0"/>
          <a:ext cx="3936869" cy="918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244" tIns="97244" rIns="97244" bIns="972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Chemistry lab scale to measure storage system mass</a:t>
          </a:r>
        </a:p>
      </dsp:txBody>
      <dsp:txXfrm>
        <a:off x="997560" y="0"/>
        <a:ext cx="3936869" cy="918838"/>
      </dsp:txXfrm>
    </dsp:sp>
    <dsp:sp modelId="{C6AA5BDE-6466-4906-9839-716D0BA507EB}">
      <dsp:nvSpPr>
        <dsp:cNvPr id="0" name=""/>
        <dsp:cNvSpPr/>
      </dsp:nvSpPr>
      <dsp:spPr>
        <a:xfrm>
          <a:off x="0" y="1646252"/>
          <a:ext cx="4998128" cy="9188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8634B-AA85-493C-831E-627ECB68477F}">
      <dsp:nvSpPr>
        <dsp:cNvPr id="0" name=""/>
        <dsp:cNvSpPr/>
      </dsp:nvSpPr>
      <dsp:spPr>
        <a:xfrm>
          <a:off x="277948" y="1852991"/>
          <a:ext cx="505361" cy="505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372D3-C461-41EB-ADAF-8787B17E6162}">
      <dsp:nvSpPr>
        <dsp:cNvPr id="0" name=""/>
        <dsp:cNvSpPr/>
      </dsp:nvSpPr>
      <dsp:spPr>
        <a:xfrm>
          <a:off x="1001516" y="1646252"/>
          <a:ext cx="3133944" cy="918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244" tIns="97244" rIns="97244" bIns="97244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±0.0005 accuracy</a:t>
          </a:r>
        </a:p>
      </dsp:txBody>
      <dsp:txXfrm>
        <a:off x="1001516" y="1646252"/>
        <a:ext cx="3133944" cy="91883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8381B-71BE-4730-A306-58CBC07F7596}">
      <dsp:nvSpPr>
        <dsp:cNvPr id="0" name=""/>
        <dsp:cNvSpPr/>
      </dsp:nvSpPr>
      <dsp:spPr>
        <a:xfrm rot="5400000">
          <a:off x="1155803" y="1454537"/>
          <a:ext cx="1286413" cy="14645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F75BD-7780-4FE6-982E-B8CADB24C047}">
      <dsp:nvSpPr>
        <dsp:cNvPr id="0" name=""/>
        <dsp:cNvSpPr/>
      </dsp:nvSpPr>
      <dsp:spPr>
        <a:xfrm>
          <a:off x="814982" y="28522"/>
          <a:ext cx="2165562" cy="15158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Methane Resource</a:t>
          </a:r>
        </a:p>
      </dsp:txBody>
      <dsp:txXfrm>
        <a:off x="888992" y="102532"/>
        <a:ext cx="2017542" cy="1367803"/>
      </dsp:txXfrm>
    </dsp:sp>
    <dsp:sp modelId="{702C2DFB-6407-4D45-B444-E1994744D7C0}">
      <dsp:nvSpPr>
        <dsp:cNvPr id="0" name=""/>
        <dsp:cNvSpPr/>
      </dsp:nvSpPr>
      <dsp:spPr>
        <a:xfrm>
          <a:off x="2971268" y="151038"/>
          <a:ext cx="2986812" cy="122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Methane is collected from a source (usually from natural gas)</a:t>
          </a:r>
        </a:p>
      </dsp:txBody>
      <dsp:txXfrm>
        <a:off x="2971268" y="151038"/>
        <a:ext cx="2986812" cy="1225155"/>
      </dsp:txXfrm>
    </dsp:sp>
    <dsp:sp modelId="{2C925EBC-6FB6-41EE-8C7B-F07F537826FC}">
      <dsp:nvSpPr>
        <dsp:cNvPr id="0" name=""/>
        <dsp:cNvSpPr/>
      </dsp:nvSpPr>
      <dsp:spPr>
        <a:xfrm rot="5400000">
          <a:off x="3290114" y="3157308"/>
          <a:ext cx="1286413" cy="14645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09CBA-DFCC-4C30-8D21-4641BC74D761}">
      <dsp:nvSpPr>
        <dsp:cNvPr id="0" name=""/>
        <dsp:cNvSpPr/>
      </dsp:nvSpPr>
      <dsp:spPr>
        <a:xfrm>
          <a:off x="2949293" y="1731293"/>
          <a:ext cx="2165562" cy="15158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Steam-Methane Reforming</a:t>
          </a:r>
        </a:p>
      </dsp:txBody>
      <dsp:txXfrm>
        <a:off x="3023303" y="1805303"/>
        <a:ext cx="2017542" cy="1367803"/>
      </dsp:txXfrm>
    </dsp:sp>
    <dsp:sp modelId="{E30D49FE-B8C6-4911-9E17-EEF53EAC4697}">
      <dsp:nvSpPr>
        <dsp:cNvPr id="0" name=""/>
        <dsp:cNvSpPr/>
      </dsp:nvSpPr>
      <dsp:spPr>
        <a:xfrm>
          <a:off x="5344660" y="1875861"/>
          <a:ext cx="2623123" cy="122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High temperature steam (at 700-1,000 </a:t>
          </a: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°C) is added to the methane gas</a:t>
          </a:r>
          <a:endParaRPr lang="en-US" sz="1800" kern="1200"/>
        </a:p>
      </dsp:txBody>
      <dsp:txXfrm>
        <a:off x="5344660" y="1875861"/>
        <a:ext cx="2623123" cy="1225155"/>
      </dsp:txXfrm>
    </dsp:sp>
    <dsp:sp modelId="{B0BA0CC0-BB9B-45FB-AE4A-4F40D1ECAF0E}">
      <dsp:nvSpPr>
        <dsp:cNvPr id="0" name=""/>
        <dsp:cNvSpPr/>
      </dsp:nvSpPr>
      <dsp:spPr>
        <a:xfrm>
          <a:off x="5083604" y="3434063"/>
          <a:ext cx="2165562" cy="15158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Hydrogen Extraction</a:t>
          </a:r>
        </a:p>
      </dsp:txBody>
      <dsp:txXfrm>
        <a:off x="5157614" y="3508073"/>
        <a:ext cx="2017542" cy="1367803"/>
      </dsp:txXfrm>
    </dsp:sp>
    <dsp:sp modelId="{D4D21215-840D-41A2-981B-F82CE7FABF25}">
      <dsp:nvSpPr>
        <dsp:cNvPr id="0" name=""/>
        <dsp:cNvSpPr/>
      </dsp:nvSpPr>
      <dsp:spPr>
        <a:xfrm>
          <a:off x="7284150" y="3621536"/>
          <a:ext cx="3135022" cy="122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Hydrogen gas is extracted from the steam-methane mix from an added catalyst</a:t>
          </a:r>
        </a:p>
      </dsp:txBody>
      <dsp:txXfrm>
        <a:off x="7284150" y="3621536"/>
        <a:ext cx="3135022" cy="122515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21586-410E-473D-885C-83ECC932EFE9}">
      <dsp:nvSpPr>
        <dsp:cNvPr id="0" name=""/>
        <dsp:cNvSpPr/>
      </dsp:nvSpPr>
      <dsp:spPr>
        <a:xfrm>
          <a:off x="3217635" y="1082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Bacteria Strain</a:t>
          </a:r>
        </a:p>
      </dsp:txBody>
      <dsp:txXfrm>
        <a:off x="3430604" y="214051"/>
        <a:ext cx="1028305" cy="1028305"/>
      </dsp:txXfrm>
    </dsp:sp>
    <dsp:sp modelId="{86C0B67D-C0B3-4F3A-A9A4-E405B4862C43}">
      <dsp:nvSpPr>
        <dsp:cNvPr id="0" name=""/>
        <dsp:cNvSpPr/>
      </dsp:nvSpPr>
      <dsp:spPr>
        <a:xfrm rot="2160000">
          <a:off x="4625634" y="1117493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636675" y="1181674"/>
        <a:ext cx="269783" cy="294485"/>
      </dsp:txXfrm>
    </dsp:sp>
    <dsp:sp modelId="{900764B5-7709-4D40-BCDF-005C70F3AC2A}">
      <dsp:nvSpPr>
        <dsp:cNvPr id="0" name=""/>
        <dsp:cNvSpPr/>
      </dsp:nvSpPr>
      <dsp:spPr>
        <a:xfrm>
          <a:off x="4982443" y="1283290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Water is Supplied</a:t>
          </a:r>
        </a:p>
      </dsp:txBody>
      <dsp:txXfrm>
        <a:off x="5195412" y="1496259"/>
        <a:ext cx="1028305" cy="1028305"/>
      </dsp:txXfrm>
    </dsp:sp>
    <dsp:sp modelId="{641230D5-DFAA-47D4-9EB3-893ABAC42502}">
      <dsp:nvSpPr>
        <dsp:cNvPr id="0" name=""/>
        <dsp:cNvSpPr/>
      </dsp:nvSpPr>
      <dsp:spPr>
        <a:xfrm rot="6480000">
          <a:off x="5183184" y="2791963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5258859" y="2835143"/>
        <a:ext cx="269783" cy="294485"/>
      </dsp:txXfrm>
    </dsp:sp>
    <dsp:sp modelId="{DBAF0E52-72A6-4CEE-8464-822E1FE305F3}">
      <dsp:nvSpPr>
        <dsp:cNvPr id="0" name=""/>
        <dsp:cNvSpPr/>
      </dsp:nvSpPr>
      <dsp:spPr>
        <a:xfrm>
          <a:off x="4308346" y="3357947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Bacteria Uses Photosynthesis</a:t>
          </a:r>
        </a:p>
      </dsp:txBody>
      <dsp:txXfrm>
        <a:off x="4521315" y="3570916"/>
        <a:ext cx="1028305" cy="1028305"/>
      </dsp:txXfrm>
    </dsp:sp>
    <dsp:sp modelId="{BF6364CD-7210-4E68-97E8-D1CB7F60901E}">
      <dsp:nvSpPr>
        <dsp:cNvPr id="0" name=""/>
        <dsp:cNvSpPr/>
      </dsp:nvSpPr>
      <dsp:spPr>
        <a:xfrm rot="10800000">
          <a:off x="3762962" y="3839665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878583" y="3937826"/>
        <a:ext cx="269783" cy="294485"/>
      </dsp:txXfrm>
    </dsp:sp>
    <dsp:sp modelId="{2441B6F8-933E-4000-A012-DD753105D603}">
      <dsp:nvSpPr>
        <dsp:cNvPr id="0" name=""/>
        <dsp:cNvSpPr/>
      </dsp:nvSpPr>
      <dsp:spPr>
        <a:xfrm>
          <a:off x="2126923" y="3357947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Water is Broken Down into its Elemental Form</a:t>
          </a:r>
        </a:p>
      </dsp:txBody>
      <dsp:txXfrm>
        <a:off x="2339892" y="3570916"/>
        <a:ext cx="1028305" cy="1028305"/>
      </dsp:txXfrm>
    </dsp:sp>
    <dsp:sp modelId="{F1976A89-879F-45D5-95DA-ED9895813061}">
      <dsp:nvSpPr>
        <dsp:cNvPr id="0" name=""/>
        <dsp:cNvSpPr/>
      </dsp:nvSpPr>
      <dsp:spPr>
        <a:xfrm rot="15120000">
          <a:off x="2327665" y="2812711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403340" y="2965853"/>
        <a:ext cx="269783" cy="294485"/>
      </dsp:txXfrm>
    </dsp:sp>
    <dsp:sp modelId="{7AAF0C99-0F9C-4EB0-9681-A79A7B542550}">
      <dsp:nvSpPr>
        <dsp:cNvPr id="0" name=""/>
        <dsp:cNvSpPr/>
      </dsp:nvSpPr>
      <dsp:spPr>
        <a:xfrm>
          <a:off x="1452827" y="1283290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Hydrogen Gas is Released</a:t>
          </a:r>
        </a:p>
      </dsp:txBody>
      <dsp:txXfrm>
        <a:off x="1665796" y="1496259"/>
        <a:ext cx="1028305" cy="1028305"/>
      </dsp:txXfrm>
    </dsp:sp>
    <dsp:sp modelId="{66F73254-6A20-45CE-8B67-A08D30EBEFB5}">
      <dsp:nvSpPr>
        <dsp:cNvPr id="0" name=""/>
        <dsp:cNvSpPr/>
      </dsp:nvSpPr>
      <dsp:spPr>
        <a:xfrm rot="19440000">
          <a:off x="2860826" y="1130316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871867" y="1262457"/>
        <a:ext cx="269783" cy="294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F143A-3FAD-4E52-B7CF-0D4E83A17680}">
      <dsp:nvSpPr>
        <dsp:cNvPr id="0" name=""/>
        <dsp:cNvSpPr/>
      </dsp:nvSpPr>
      <dsp:spPr>
        <a:xfrm>
          <a:off x="3097800" y="2124"/>
          <a:ext cx="4320000" cy="14022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Energy Labs</a:t>
          </a:r>
        </a:p>
      </dsp:txBody>
      <dsp:txXfrm>
        <a:off x="3097800" y="2124"/>
        <a:ext cx="4320000" cy="1402286"/>
      </dsp:txXfrm>
    </dsp:sp>
    <dsp:sp modelId="{D3430061-FDC1-46DE-85D4-92BDC80525C6}">
      <dsp:nvSpPr>
        <dsp:cNvPr id="0" name=""/>
        <dsp:cNvSpPr/>
      </dsp:nvSpPr>
      <dsp:spPr>
        <a:xfrm>
          <a:off x="1927800" y="1474525"/>
          <a:ext cx="6660000" cy="14022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Energy Classrooms</a:t>
          </a:r>
        </a:p>
      </dsp:txBody>
      <dsp:txXfrm>
        <a:off x="1927800" y="1474525"/>
        <a:ext cx="6660000" cy="1402286"/>
      </dsp:txXfrm>
    </dsp:sp>
    <dsp:sp modelId="{54F04E0D-66FF-425A-B5DA-042AA6E9BF89}">
      <dsp:nvSpPr>
        <dsp:cNvPr id="0" name=""/>
        <dsp:cNvSpPr/>
      </dsp:nvSpPr>
      <dsp:spPr>
        <a:xfrm>
          <a:off x="757799" y="2946926"/>
          <a:ext cx="9000000" cy="14022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Viewable Demonstrations</a:t>
          </a:r>
        </a:p>
      </dsp:txBody>
      <dsp:txXfrm>
        <a:off x="757799" y="2946926"/>
        <a:ext cx="9000000" cy="140228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21586-410E-473D-885C-83ECC932EFE9}">
      <dsp:nvSpPr>
        <dsp:cNvPr id="0" name=""/>
        <dsp:cNvSpPr/>
      </dsp:nvSpPr>
      <dsp:spPr>
        <a:xfrm>
          <a:off x="3217635" y="1082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Bacteria Strain</a:t>
          </a:r>
        </a:p>
      </dsp:txBody>
      <dsp:txXfrm>
        <a:off x="3430604" y="214051"/>
        <a:ext cx="1028305" cy="1028305"/>
      </dsp:txXfrm>
    </dsp:sp>
    <dsp:sp modelId="{86C0B67D-C0B3-4F3A-A9A4-E405B4862C43}">
      <dsp:nvSpPr>
        <dsp:cNvPr id="0" name=""/>
        <dsp:cNvSpPr/>
      </dsp:nvSpPr>
      <dsp:spPr>
        <a:xfrm rot="2160000">
          <a:off x="4625634" y="1117493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636675" y="1181674"/>
        <a:ext cx="269783" cy="294485"/>
      </dsp:txXfrm>
    </dsp:sp>
    <dsp:sp modelId="{900764B5-7709-4D40-BCDF-005C70F3AC2A}">
      <dsp:nvSpPr>
        <dsp:cNvPr id="0" name=""/>
        <dsp:cNvSpPr/>
      </dsp:nvSpPr>
      <dsp:spPr>
        <a:xfrm>
          <a:off x="4982443" y="1283290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Hydrocarbon is Added</a:t>
          </a:r>
        </a:p>
      </dsp:txBody>
      <dsp:txXfrm>
        <a:off x="5195412" y="1496259"/>
        <a:ext cx="1028305" cy="1028305"/>
      </dsp:txXfrm>
    </dsp:sp>
    <dsp:sp modelId="{641230D5-DFAA-47D4-9EB3-893ABAC42502}">
      <dsp:nvSpPr>
        <dsp:cNvPr id="0" name=""/>
        <dsp:cNvSpPr/>
      </dsp:nvSpPr>
      <dsp:spPr>
        <a:xfrm rot="6480000">
          <a:off x="5183184" y="2791963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5258859" y="2835143"/>
        <a:ext cx="269783" cy="294485"/>
      </dsp:txXfrm>
    </dsp:sp>
    <dsp:sp modelId="{DBAF0E52-72A6-4CEE-8464-822E1FE305F3}">
      <dsp:nvSpPr>
        <dsp:cNvPr id="0" name=""/>
        <dsp:cNvSpPr/>
      </dsp:nvSpPr>
      <dsp:spPr>
        <a:xfrm>
          <a:off x="4308346" y="3357947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Bacteria Uses Fermentation</a:t>
          </a:r>
        </a:p>
      </dsp:txBody>
      <dsp:txXfrm>
        <a:off x="4521315" y="3570916"/>
        <a:ext cx="1028305" cy="1028305"/>
      </dsp:txXfrm>
    </dsp:sp>
    <dsp:sp modelId="{BF6364CD-7210-4E68-97E8-D1CB7F60901E}">
      <dsp:nvSpPr>
        <dsp:cNvPr id="0" name=""/>
        <dsp:cNvSpPr/>
      </dsp:nvSpPr>
      <dsp:spPr>
        <a:xfrm rot="10800000">
          <a:off x="3762962" y="3839665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878583" y="3937826"/>
        <a:ext cx="269783" cy="294485"/>
      </dsp:txXfrm>
    </dsp:sp>
    <dsp:sp modelId="{2441B6F8-933E-4000-A012-DD753105D603}">
      <dsp:nvSpPr>
        <dsp:cNvPr id="0" name=""/>
        <dsp:cNvSpPr/>
      </dsp:nvSpPr>
      <dsp:spPr>
        <a:xfrm>
          <a:off x="2126923" y="3357947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After Fermentation, the Bacteria Leaves Behind Several Elements</a:t>
          </a:r>
        </a:p>
      </dsp:txBody>
      <dsp:txXfrm>
        <a:off x="2339892" y="3570916"/>
        <a:ext cx="1028305" cy="1028305"/>
      </dsp:txXfrm>
    </dsp:sp>
    <dsp:sp modelId="{F1976A89-879F-45D5-95DA-ED9895813061}">
      <dsp:nvSpPr>
        <dsp:cNvPr id="0" name=""/>
        <dsp:cNvSpPr/>
      </dsp:nvSpPr>
      <dsp:spPr>
        <a:xfrm rot="15120000">
          <a:off x="2327665" y="2812711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403340" y="2965853"/>
        <a:ext cx="269783" cy="294485"/>
      </dsp:txXfrm>
    </dsp:sp>
    <dsp:sp modelId="{7AAF0C99-0F9C-4EB0-9681-A79A7B542550}">
      <dsp:nvSpPr>
        <dsp:cNvPr id="0" name=""/>
        <dsp:cNvSpPr/>
      </dsp:nvSpPr>
      <dsp:spPr>
        <a:xfrm>
          <a:off x="1452827" y="1283290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Hydrogen Gas can be Filtered Out.</a:t>
          </a:r>
        </a:p>
      </dsp:txBody>
      <dsp:txXfrm>
        <a:off x="1665796" y="1496259"/>
        <a:ext cx="1028305" cy="1028305"/>
      </dsp:txXfrm>
    </dsp:sp>
    <dsp:sp modelId="{66F73254-6A20-45CE-8B67-A08D30EBEFB5}">
      <dsp:nvSpPr>
        <dsp:cNvPr id="0" name=""/>
        <dsp:cNvSpPr/>
      </dsp:nvSpPr>
      <dsp:spPr>
        <a:xfrm rot="19440000">
          <a:off x="2860826" y="1130316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871867" y="1262457"/>
        <a:ext cx="269783" cy="29448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E76BA-878F-4169-884B-56D0AD7E35B6}">
      <dsp:nvSpPr>
        <dsp:cNvPr id="0" name=""/>
        <dsp:cNvSpPr/>
      </dsp:nvSpPr>
      <dsp:spPr>
        <a:xfrm>
          <a:off x="2361902" y="726815"/>
          <a:ext cx="2714904" cy="1810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5,000-10,000 PSI</a:t>
          </a:r>
        </a:p>
      </dsp:txBody>
      <dsp:txXfrm>
        <a:off x="2796286" y="726815"/>
        <a:ext cx="2280519" cy="1810841"/>
      </dsp:txXfrm>
    </dsp:sp>
    <dsp:sp modelId="{C7A4558D-3C9D-42E4-B647-2951AAF45570}">
      <dsp:nvSpPr>
        <dsp:cNvPr id="0" name=""/>
        <dsp:cNvSpPr/>
      </dsp:nvSpPr>
      <dsp:spPr>
        <a:xfrm>
          <a:off x="2361902" y="2537656"/>
          <a:ext cx="2714904" cy="1810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Unique Pressure Vessels</a:t>
          </a:r>
        </a:p>
      </dsp:txBody>
      <dsp:txXfrm>
        <a:off x="2796286" y="2537656"/>
        <a:ext cx="2280519" cy="1810841"/>
      </dsp:txXfrm>
    </dsp:sp>
    <dsp:sp modelId="{ACA8C823-6D60-4568-A686-DC6D7404D372}">
      <dsp:nvSpPr>
        <dsp:cNvPr id="0" name=""/>
        <dsp:cNvSpPr/>
      </dsp:nvSpPr>
      <dsp:spPr>
        <a:xfrm>
          <a:off x="913953" y="2840"/>
          <a:ext cx="1809936" cy="1809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Compressed</a:t>
          </a:r>
        </a:p>
      </dsp:txBody>
      <dsp:txXfrm>
        <a:off x="1179012" y="267899"/>
        <a:ext cx="1279818" cy="1279818"/>
      </dsp:txXfrm>
    </dsp:sp>
    <dsp:sp modelId="{37023E69-6D4D-4894-AD48-EC20936F8DAE}">
      <dsp:nvSpPr>
        <dsp:cNvPr id="0" name=""/>
        <dsp:cNvSpPr/>
      </dsp:nvSpPr>
      <dsp:spPr>
        <a:xfrm>
          <a:off x="6886742" y="726815"/>
          <a:ext cx="2714904" cy="1810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Liquid H2 at -252.2 </a:t>
          </a:r>
          <a:r>
            <a:rPr lang="en-US" sz="3200" kern="1200">
              <a:latin typeface="Calibri" panose="020F0502020204030204" pitchFamily="34" charset="0"/>
              <a:cs typeface="Calibri" panose="020F0502020204030204" pitchFamily="34" charset="0"/>
            </a:rPr>
            <a:t>°C</a:t>
          </a:r>
          <a:endParaRPr lang="en-US" sz="3200" kern="1200"/>
        </a:p>
      </dsp:txBody>
      <dsp:txXfrm>
        <a:off x="7321127" y="726815"/>
        <a:ext cx="2280519" cy="1810841"/>
      </dsp:txXfrm>
    </dsp:sp>
    <dsp:sp modelId="{CDC397E2-0C59-4CD2-8335-07EFB80BADFB}">
      <dsp:nvSpPr>
        <dsp:cNvPr id="0" name=""/>
        <dsp:cNvSpPr/>
      </dsp:nvSpPr>
      <dsp:spPr>
        <a:xfrm>
          <a:off x="6886742" y="2537656"/>
          <a:ext cx="2714904" cy="1810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Solid H2 at  -259.14</a:t>
          </a:r>
          <a:r>
            <a:rPr lang="en-US" sz="3200" kern="1200">
              <a:latin typeface="Calibri" panose="020F0502020204030204" pitchFamily="34" charset="0"/>
              <a:cs typeface="Calibri" panose="020F0502020204030204" pitchFamily="34" charset="0"/>
            </a:rPr>
            <a:t>°C</a:t>
          </a:r>
          <a:endParaRPr lang="en-US" sz="3200" kern="1200"/>
        </a:p>
      </dsp:txBody>
      <dsp:txXfrm>
        <a:off x="7321127" y="2537656"/>
        <a:ext cx="2280519" cy="1810841"/>
      </dsp:txXfrm>
    </dsp:sp>
    <dsp:sp modelId="{26216BA2-3022-4EB2-AABF-27EE4412804C}">
      <dsp:nvSpPr>
        <dsp:cNvPr id="0" name=""/>
        <dsp:cNvSpPr/>
      </dsp:nvSpPr>
      <dsp:spPr>
        <a:xfrm>
          <a:off x="5438793" y="2840"/>
          <a:ext cx="1809936" cy="1809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Cryogenic</a:t>
          </a:r>
        </a:p>
      </dsp:txBody>
      <dsp:txXfrm>
        <a:off x="5703852" y="267899"/>
        <a:ext cx="1279818" cy="12798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E76BA-878F-4169-884B-56D0AD7E35B6}">
      <dsp:nvSpPr>
        <dsp:cNvPr id="0" name=""/>
        <dsp:cNvSpPr/>
      </dsp:nvSpPr>
      <dsp:spPr>
        <a:xfrm>
          <a:off x="1753969" y="1518153"/>
          <a:ext cx="3284841" cy="21909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0472" rIns="220472" bIns="220472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Hydrogen is Stuck to the Compound’s Surface</a:t>
          </a:r>
        </a:p>
      </dsp:txBody>
      <dsp:txXfrm>
        <a:off x="2279543" y="1518153"/>
        <a:ext cx="2759266" cy="2190989"/>
      </dsp:txXfrm>
    </dsp:sp>
    <dsp:sp modelId="{ACA8C823-6D60-4568-A686-DC6D7404D372}">
      <dsp:nvSpPr>
        <dsp:cNvPr id="0" name=""/>
        <dsp:cNvSpPr/>
      </dsp:nvSpPr>
      <dsp:spPr>
        <a:xfrm>
          <a:off x="2053" y="642195"/>
          <a:ext cx="2189894" cy="21898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Adsorbtion</a:t>
          </a:r>
        </a:p>
      </dsp:txBody>
      <dsp:txXfrm>
        <a:off x="322756" y="962898"/>
        <a:ext cx="1548488" cy="1548488"/>
      </dsp:txXfrm>
    </dsp:sp>
    <dsp:sp modelId="{37023E69-6D4D-4894-AD48-EC20936F8DAE}">
      <dsp:nvSpPr>
        <dsp:cNvPr id="0" name=""/>
        <dsp:cNvSpPr/>
      </dsp:nvSpPr>
      <dsp:spPr>
        <a:xfrm>
          <a:off x="7228704" y="1518153"/>
          <a:ext cx="3284841" cy="21909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0472" rIns="220472" bIns="220472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Hydrogen is Encased by the Compound</a:t>
          </a:r>
        </a:p>
      </dsp:txBody>
      <dsp:txXfrm>
        <a:off x="7754279" y="1518153"/>
        <a:ext cx="2759266" cy="2190989"/>
      </dsp:txXfrm>
    </dsp:sp>
    <dsp:sp modelId="{26216BA2-3022-4EB2-AABF-27EE4412804C}">
      <dsp:nvSpPr>
        <dsp:cNvPr id="0" name=""/>
        <dsp:cNvSpPr/>
      </dsp:nvSpPr>
      <dsp:spPr>
        <a:xfrm>
          <a:off x="5476789" y="642195"/>
          <a:ext cx="2189894" cy="21898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Absorption</a:t>
          </a:r>
        </a:p>
      </dsp:txBody>
      <dsp:txXfrm>
        <a:off x="5797492" y="962898"/>
        <a:ext cx="1548488" cy="1548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C2D9C-CE1B-4217-9A67-3666418A9EB4}">
      <dsp:nvSpPr>
        <dsp:cNvPr id="0" name=""/>
        <dsp:cNvSpPr/>
      </dsp:nvSpPr>
      <dsp:spPr>
        <a:xfrm>
          <a:off x="3082131" y="0"/>
          <a:ext cx="4351338" cy="43513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latin typeface="+mn-lt"/>
            </a:rPr>
            <a:t> ERH2’s purpose is to create a demonstrator to generate and store hydrogen.</a:t>
          </a:r>
        </a:p>
      </dsp:txBody>
      <dsp:txXfrm>
        <a:off x="3719370" y="637239"/>
        <a:ext cx="3076860" cy="30768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FA5F0-F6EA-4BEC-BB5C-C93F31F953E8}">
      <dsp:nvSpPr>
        <dsp:cNvPr id="0" name=""/>
        <dsp:cNvSpPr/>
      </dsp:nvSpPr>
      <dsp:spPr>
        <a:xfrm>
          <a:off x="4621" y="155215"/>
          <a:ext cx="4040906" cy="40409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2385" tIns="50800" rIns="222385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+mn-lt"/>
            </a:rPr>
            <a:t> Alternative  Energy Storage</a:t>
          </a:r>
        </a:p>
      </dsp:txBody>
      <dsp:txXfrm>
        <a:off x="596398" y="746992"/>
        <a:ext cx="2857352" cy="2857352"/>
      </dsp:txXfrm>
    </dsp:sp>
    <dsp:sp modelId="{FB576083-C67B-4DB6-8302-A5FD03739E12}">
      <dsp:nvSpPr>
        <dsp:cNvPr id="0" name=""/>
        <dsp:cNvSpPr/>
      </dsp:nvSpPr>
      <dsp:spPr>
        <a:xfrm>
          <a:off x="3237346" y="155215"/>
          <a:ext cx="4040906" cy="40409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2385" tIns="53340" rIns="222385" bIns="5334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+mn-lt"/>
            </a:rPr>
            <a:t>Scalable Production Rate</a:t>
          </a:r>
        </a:p>
      </dsp:txBody>
      <dsp:txXfrm>
        <a:off x="3829123" y="746992"/>
        <a:ext cx="2857352" cy="2857352"/>
      </dsp:txXfrm>
    </dsp:sp>
    <dsp:sp modelId="{470CFAE4-3423-40AF-A76D-99E332D5659D}">
      <dsp:nvSpPr>
        <dsp:cNvPr id="0" name=""/>
        <dsp:cNvSpPr/>
      </dsp:nvSpPr>
      <dsp:spPr>
        <a:xfrm>
          <a:off x="6470072" y="155215"/>
          <a:ext cx="4040906" cy="40409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2385" tIns="53340" rIns="222385" bIns="5334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+mn-lt"/>
            </a:rPr>
            <a:t>Sole Source of H</a:t>
          </a:r>
          <a:r>
            <a:rPr lang="en-US" sz="4200" kern="1200" baseline="30000">
              <a:latin typeface="+mn-lt"/>
            </a:rPr>
            <a:t>2</a:t>
          </a:r>
          <a:r>
            <a:rPr lang="en-US" sz="4200" kern="1200">
              <a:latin typeface="+mn-lt"/>
            </a:rPr>
            <a:t> on Campus</a:t>
          </a:r>
        </a:p>
      </dsp:txBody>
      <dsp:txXfrm>
        <a:off x="7061849" y="746992"/>
        <a:ext cx="2857352" cy="28573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D8270-5120-4029-AF27-16BB235757D7}">
      <dsp:nvSpPr>
        <dsp:cNvPr id="0" name=""/>
        <dsp:cNvSpPr/>
      </dsp:nvSpPr>
      <dsp:spPr>
        <a:xfrm>
          <a:off x="0" y="0"/>
          <a:ext cx="104100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4E208-BA28-485A-A81A-405F1238A94B}">
      <dsp:nvSpPr>
        <dsp:cNvPr id="0" name=""/>
        <dsp:cNvSpPr/>
      </dsp:nvSpPr>
      <dsp:spPr>
        <a:xfrm>
          <a:off x="0" y="0"/>
          <a:ext cx="10410092" cy="608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Produce 0.02 grams of hydrogen over 10 minutes</a:t>
          </a:r>
        </a:p>
      </dsp:txBody>
      <dsp:txXfrm>
        <a:off x="0" y="0"/>
        <a:ext cx="10410092" cy="608427"/>
      </dsp:txXfrm>
    </dsp:sp>
    <dsp:sp modelId="{C2EEA13C-7129-47D0-822F-009156784889}">
      <dsp:nvSpPr>
        <dsp:cNvPr id="0" name=""/>
        <dsp:cNvSpPr/>
      </dsp:nvSpPr>
      <dsp:spPr>
        <a:xfrm>
          <a:off x="0" y="608427"/>
          <a:ext cx="104100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4DAE5-A033-4EE9-A8C6-63F1B440F347}">
      <dsp:nvSpPr>
        <dsp:cNvPr id="0" name=""/>
        <dsp:cNvSpPr/>
      </dsp:nvSpPr>
      <dsp:spPr>
        <a:xfrm>
          <a:off x="0" y="608427"/>
          <a:ext cx="10410092" cy="608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Store 0.04 grams of hydrogen</a:t>
          </a:r>
        </a:p>
      </dsp:txBody>
      <dsp:txXfrm>
        <a:off x="0" y="608427"/>
        <a:ext cx="10410092" cy="608427"/>
      </dsp:txXfrm>
    </dsp:sp>
    <dsp:sp modelId="{4D0EE5DF-10E8-415C-B446-6A60F6F69FA6}">
      <dsp:nvSpPr>
        <dsp:cNvPr id="0" name=""/>
        <dsp:cNvSpPr/>
      </dsp:nvSpPr>
      <dsp:spPr>
        <a:xfrm>
          <a:off x="0" y="1216855"/>
          <a:ext cx="104100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97E68-D8E4-497B-B9DD-B804F8E1A11C}">
      <dsp:nvSpPr>
        <dsp:cNvPr id="0" name=""/>
        <dsp:cNvSpPr/>
      </dsp:nvSpPr>
      <dsp:spPr>
        <a:xfrm>
          <a:off x="0" y="1216855"/>
          <a:ext cx="10410092" cy="608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Safely extract hydrogen from system</a:t>
          </a:r>
        </a:p>
      </dsp:txBody>
      <dsp:txXfrm>
        <a:off x="0" y="1216855"/>
        <a:ext cx="10410092" cy="608427"/>
      </dsp:txXfrm>
    </dsp:sp>
    <dsp:sp modelId="{17C3A26F-088A-4E41-9AE2-4AA15E29AB91}">
      <dsp:nvSpPr>
        <dsp:cNvPr id="0" name=""/>
        <dsp:cNvSpPr/>
      </dsp:nvSpPr>
      <dsp:spPr>
        <a:xfrm>
          <a:off x="0" y="1825283"/>
          <a:ext cx="104100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A5F84-56F1-4F25-89B8-E85B8A38FE01}">
      <dsp:nvSpPr>
        <dsp:cNvPr id="0" name=""/>
        <dsp:cNvSpPr/>
      </dsp:nvSpPr>
      <dsp:spPr>
        <a:xfrm>
          <a:off x="0" y="1825283"/>
          <a:ext cx="10410092" cy="608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Internal components visible</a:t>
          </a:r>
        </a:p>
      </dsp:txBody>
      <dsp:txXfrm>
        <a:off x="0" y="1825283"/>
        <a:ext cx="10410092" cy="6084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B207D-B406-47ED-9309-F39F74801454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67EF6-C95A-4166-98A3-AE09D395DED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9F54C-766C-4A81-9B09-6E042329496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n-lt"/>
              <a:cs typeface="Times New Roman" panose="02020603050405020304" pitchFamily="18" charset="0"/>
            </a:rPr>
            <a:t>6.1 The hydrogen and oxygen produced in the electrolysis system must not mix.</a:t>
          </a:r>
        </a:p>
      </dsp:txBody>
      <dsp:txXfrm>
        <a:off x="1435590" y="531"/>
        <a:ext cx="9080009" cy="1242935"/>
      </dsp:txXfrm>
    </dsp:sp>
    <dsp:sp modelId="{10D893CA-C1E1-8948-8B5E-9E6B482177B1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ADD8A-84EF-BB44-BB6B-6079A43B5B3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DB3E7-169F-1249-A821-49392E61952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n-lt"/>
              <a:cs typeface="Times New Roman" panose="02020603050405020304" pitchFamily="18" charset="0"/>
            </a:rPr>
            <a:t>6.2 The electrolysis system housing layers must be replaceable.</a:t>
          </a:r>
        </a:p>
      </dsp:txBody>
      <dsp:txXfrm>
        <a:off x="1435590" y="1554201"/>
        <a:ext cx="9080009" cy="1242935"/>
      </dsp:txXfrm>
    </dsp:sp>
    <dsp:sp modelId="{F15A02B2-05C6-5646-8F2A-BC064282E30A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84B1D-6D05-4749-8711-4A72022E44FB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C5EE6-2997-DF4E-9324-35540D6C184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effectLst/>
              <a:latin typeface="+mn-lt"/>
              <a:ea typeface="Times New Roman" panose="02020603050405020304" pitchFamily="18" charset="0"/>
            </a:rPr>
            <a:t>6.3 The electrolysis system housing must be resealable. 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8E4247-BDA6-504A-A01C-F39943EB1EFD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B2315-87F0-6645-AA24-9E1D6845D1B2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09D2A-8DA0-7542-8D64-4DAD5E35FA4D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effectLst/>
              <a:latin typeface="+mn-lt"/>
              <a:ea typeface="Times New Roman" panose="02020603050405020304" pitchFamily="18" charset="0"/>
            </a:rPr>
            <a:t>6.4 The electrolysis system housing must not be electrically conductive.</a:t>
          </a:r>
        </a:p>
      </dsp:txBody>
      <dsp:txXfrm>
        <a:off x="1057183" y="1805"/>
        <a:ext cx="9458416" cy="915310"/>
      </dsp:txXfrm>
    </dsp:sp>
    <dsp:sp modelId="{77A56693-C291-F948-8286-139317A84E75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03362-FB3D-594B-8A5E-A8541488363C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E174B-E0BB-7F48-B32C-E7A4FF8CC9E5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effectLst/>
              <a:latin typeface="+mn-lt"/>
              <a:ea typeface="Times New Roman" panose="02020603050405020304" pitchFamily="18" charset="0"/>
            </a:rPr>
            <a:t>6.5 All wires must be insulated and sized according to the National Electrical Code.</a:t>
          </a:r>
        </a:p>
      </dsp:txBody>
      <dsp:txXfrm>
        <a:off x="1057183" y="1145944"/>
        <a:ext cx="9458416" cy="915310"/>
      </dsp:txXfrm>
    </dsp:sp>
    <dsp:sp modelId="{332E5BD1-52EC-304A-B3D2-D91E85BF4053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63FBD-A0F2-A344-B876-24B996F4F9D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3C2CF-B725-4747-B069-59CB4240C1FE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effectLst/>
              <a:latin typeface="+mn-lt"/>
              <a:ea typeface="Times New Roman" panose="02020603050405020304" pitchFamily="18" charset="0"/>
            </a:rPr>
            <a:t>6.6 The amperage applied to the electrolysis system must not exceed 20 amps.</a:t>
          </a:r>
        </a:p>
      </dsp:txBody>
      <dsp:txXfrm>
        <a:off x="1057183" y="2290082"/>
        <a:ext cx="9458416" cy="915310"/>
      </dsp:txXfrm>
    </dsp:sp>
    <dsp:sp modelId="{AF88DB59-E9FC-E945-BAA3-B843C5E3934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CCE14-59D9-FD4A-B257-4C2EF5DF6EEB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85332-4C26-B342-93A2-F48B12B44C7D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effectLst/>
              <a:latin typeface="+mn-lt"/>
              <a:ea typeface="Times New Roman" panose="02020603050405020304" pitchFamily="18" charset="0"/>
            </a:rPr>
            <a:t>6.7 The electrolysis system must have an emergency kill switch. </a:t>
          </a:r>
        </a:p>
      </dsp:txBody>
      <dsp:txXfrm>
        <a:off x="1057183" y="3434221"/>
        <a:ext cx="9458416" cy="915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CBA0E-A061-4861-9501-6E733AD2702C}">
      <dsp:nvSpPr>
        <dsp:cNvPr id="0" name=""/>
        <dsp:cNvSpPr/>
      </dsp:nvSpPr>
      <dsp:spPr>
        <a:xfrm>
          <a:off x="0" y="166109"/>
          <a:ext cx="2837712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R1 = R3</a:t>
          </a:r>
        </a:p>
      </dsp:txBody>
      <dsp:txXfrm>
        <a:off x="51517" y="217626"/>
        <a:ext cx="2734678" cy="952306"/>
      </dsp:txXfrm>
    </dsp:sp>
    <dsp:sp modelId="{6A430D9E-214A-4277-B9FC-BEEA5D6DFCAD}">
      <dsp:nvSpPr>
        <dsp:cNvPr id="0" name=""/>
        <dsp:cNvSpPr/>
      </dsp:nvSpPr>
      <dsp:spPr>
        <a:xfrm>
          <a:off x="0" y="1221450"/>
          <a:ext cx="2837712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97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Nickel Mesh</a:t>
          </a:r>
        </a:p>
      </dsp:txBody>
      <dsp:txXfrm>
        <a:off x="0" y="1221450"/>
        <a:ext cx="2837712" cy="728640"/>
      </dsp:txXfrm>
    </dsp:sp>
    <dsp:sp modelId="{338FBE7C-0F0F-49AF-98B4-9AC95B68CF6C}">
      <dsp:nvSpPr>
        <dsp:cNvPr id="0" name=""/>
        <dsp:cNvSpPr/>
      </dsp:nvSpPr>
      <dsp:spPr>
        <a:xfrm>
          <a:off x="0" y="1950090"/>
          <a:ext cx="2837712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R2</a:t>
          </a:r>
        </a:p>
      </dsp:txBody>
      <dsp:txXfrm>
        <a:off x="51517" y="2001607"/>
        <a:ext cx="2734678" cy="952306"/>
      </dsp:txXfrm>
    </dsp:sp>
    <dsp:sp modelId="{D9DF635D-2DEE-40A3-A10D-5224A4DA97C7}">
      <dsp:nvSpPr>
        <dsp:cNvPr id="0" name=""/>
        <dsp:cNvSpPr/>
      </dsp:nvSpPr>
      <dsp:spPr>
        <a:xfrm>
          <a:off x="0" y="3005430"/>
          <a:ext cx="2837712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97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Salt Water</a:t>
          </a:r>
        </a:p>
      </dsp:txBody>
      <dsp:txXfrm>
        <a:off x="0" y="3005430"/>
        <a:ext cx="2837712" cy="7286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08E91-5CC5-409D-8BFD-8585FF50720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658F6-450C-4D2B-A107-2B83CE4215F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FDB84-16FF-44DA-8D42-3198E846227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7.1 Material storage must release 0.02 grams of hydrogen.</a:t>
          </a:r>
        </a:p>
      </dsp:txBody>
      <dsp:txXfrm>
        <a:off x="1435590" y="531"/>
        <a:ext cx="9080009" cy="1242935"/>
      </dsp:txXfrm>
    </dsp:sp>
    <dsp:sp modelId="{637B207D-B406-47ED-9309-F39F74801454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67EF6-C95A-4166-98A3-AE09D395DED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9F54C-766C-4A81-9B09-6E042329496E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7.2 Material must store hydrogen with at least 2% weight of Hydrogen.</a:t>
          </a:r>
        </a:p>
      </dsp:txBody>
      <dsp:txXfrm>
        <a:off x="1435590" y="1554201"/>
        <a:ext cx="9080009" cy="1242935"/>
      </dsp:txXfrm>
    </dsp:sp>
    <dsp:sp modelId="{52AE817D-5CC0-48A9-98D1-5ED15A9435E7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DFC71-CF73-4096-95CE-9D114A7A8F2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31876-B5D7-4503-9D4E-BBA44FE6C61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7.3 Must contain at least 2 grams of material storage.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F6E7F-BEE4-4034-8E85-F8F74666A3C9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D069D-32A3-46B1-9FF4-ED812167E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9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Adjustable-Converter-Switching-Regulated-4-Digital/dp/B09QZ1R84M/ref=sr_1_3?keywords=Lab+Power+Supplies+20+amps&amp;qid=1669946118&amp;s=industrial&amp;sr=1-3&amp;ufe=app_do%3Aamzn1.fos.c3015c4a-46bb-44b9-81a4-dc28e6d374b3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</a:t>
            </a:r>
          </a:p>
          <a:p>
            <a:endParaRPr lang="en-US"/>
          </a:p>
          <a:p>
            <a:r>
              <a:rPr lang="en-US"/>
              <a:t>Welcome and thank you for coming to </a:t>
            </a:r>
            <a:r>
              <a:rPr lang="en-US" err="1"/>
              <a:t>embry</a:t>
            </a:r>
            <a:r>
              <a:rPr lang="en-US"/>
              <a:t>-riddle hydrogens design concept review. Our project focuses on hydrogen technology, specifically electrolysis and material storage of hydrogen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3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64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05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Titan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49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Grant</a:t>
            </a:r>
          </a:p>
          <a:p>
            <a:r>
              <a:rPr lang="en-US"/>
              <a:t>Calcs on what is need to run the fuel cell at 1 w for 10 minutes</a:t>
            </a:r>
          </a:p>
          <a:p>
            <a:endParaRPr lang="en-US"/>
          </a:p>
          <a:p>
            <a:r>
              <a:rPr lang="en-US"/>
              <a:t>We use National renewable energy laboratory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7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3D069D-32A3-46B1-9FF4-ED812167E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505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12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3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21.76 cubic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22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hlinkClick r:id="rId3"/>
              </a:rPr>
              <a:t>https://www.amazon.com/Adjustable-Converter-Switching-Regulated-4-Digital/dp/B09QZ1R84M/ref=sr_1_3?keywords=Lab+Power+Supplies+20+amps&amp;qid=1669946118&amp;s=industrial&amp;sr=1-3&amp;ufe=app_do%3Aamzn1.fos.c3015c4a-46bb-44b9-81a4-dc28e6d374b3</a:t>
            </a:r>
            <a:endParaRPr lang="en-US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55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0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 and </a:t>
            </a:r>
            <a:r>
              <a:rPr lang="en-US" err="1"/>
              <a:t>kinda</a:t>
            </a:r>
            <a:r>
              <a:rPr lang="en-US"/>
              <a:t> us</a:t>
            </a:r>
          </a:p>
          <a:p>
            <a:endParaRPr lang="en-US"/>
          </a:p>
          <a:p>
            <a:r>
              <a:rPr lang="en-US"/>
              <a:t>My name is Hannah Spiller, I am the design team lead, and this is my team.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10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Grant 1.25 in by resistance of saltwater  2 ohms per 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40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25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96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Titan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8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0.04 is 2x the amount needed for potential losses and must release at least half of the hydrogen going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9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Dope with lithium to get maximum storage capacity, manufacturable on campus, hydrogen is absorbed at ambient conditions,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6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Hydrogen comes into the 1L  bottle and then the storage is heated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32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current data on release rate, DOE funding research, easily scalable or contained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48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Minimum of 2%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72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Pyrolysis of urea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;SHannah</a:t>
            </a:r>
          </a:p>
          <a:p>
            <a:endParaRPr lang="en-US"/>
          </a:p>
          <a:p>
            <a:r>
              <a:rPr lang="en-US"/>
              <a:t>The agenda of today’s presentation will be… Introductions, introducing the problem, our proposed solution, providing all of our evidence, going over the budget, explaining the timeline, and finally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68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3D069D-32A3-46B1-9FF4-ED812167E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106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02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76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3D069D-32A3-46B1-9FF4-ED812167E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109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45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Include the insulating material Dr. Heine was proposing for it to sit on</a:t>
            </a:r>
          </a:p>
          <a:p>
            <a:r>
              <a:rPr lang="en-US"/>
              <a:t>Also how are we connecting it safely, claw clips?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7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62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Chose PTFE for transportability </a:t>
            </a:r>
          </a:p>
          <a:p>
            <a:r>
              <a:rPr lang="en-US"/>
              <a:t>Chose copper for heat transfer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60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0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  <a:p>
            <a:r>
              <a:rPr lang="en-US"/>
              <a:t>Nancy and </a:t>
            </a:r>
            <a:r>
              <a:rPr lang="en-US" err="1"/>
              <a:t>tracy</a:t>
            </a:r>
            <a:r>
              <a:rPr lang="en-US"/>
              <a:t> </a:t>
            </a:r>
            <a:r>
              <a:rPr lang="en-US" err="1"/>
              <a:t>doryland</a:t>
            </a:r>
            <a:r>
              <a:rPr lang="en-US"/>
              <a:t> wind tunnel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85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38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</a:t>
            </a:r>
          </a:p>
          <a:p>
            <a:r>
              <a:rPr lang="en-US"/>
              <a:t>Expenses are overestimates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976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662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423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common catalyst used for steam-methane is typically nickel but research has been done showing that the noble metals can also work. This process produces hydrogen gas, carbon monoxide, and a small amount of carbon dioxide. DOE did not specify how much CO2 was produced.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99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a complete cycle, the bacteria will need some amount of filtration provided, before adding more water. This filtration will remove all nitrates and acidic biproduct chemicals that was produced during a full cycle. During this process the bacteria will consume a percentage of the hydrogen gas, making the gas production rates and net efficiency of the system 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91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6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73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9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9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Dylan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4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0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svg"/><Relationship Id="rId3" Type="http://schemas.openxmlformats.org/officeDocument/2006/relationships/image" Target="../media/image29.svg"/><Relationship Id="rId7" Type="http://schemas.openxmlformats.org/officeDocument/2006/relationships/image" Target="../media/image25.svg"/><Relationship Id="rId12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27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8.svg"/><Relationship Id="rId1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9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3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7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9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8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svg"/><Relationship Id="rId3" Type="http://schemas.openxmlformats.org/officeDocument/2006/relationships/image" Target="../media/image29.svg"/><Relationship Id="rId7" Type="http://schemas.openxmlformats.org/officeDocument/2006/relationships/image" Target="../media/image25.svg"/><Relationship Id="rId12" Type="http://schemas.openxmlformats.org/officeDocument/2006/relationships/image" Target="../media/image20.png"/><Relationship Id="rId2" Type="http://schemas.openxmlformats.org/officeDocument/2006/relationships/image" Target="../media/image28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27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8.svg"/><Relationship Id="rId1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86E83852-243F-DE32-B8C6-ACAD07823D11}"/>
              </a:ext>
            </a:extLst>
          </p:cNvPr>
          <p:cNvSpPr/>
          <p:nvPr userDrawn="1"/>
        </p:nvSpPr>
        <p:spPr>
          <a:xfrm>
            <a:off x="11656249" y="862100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9B1FD1D2-B7FC-6BBA-8ECB-43983BB6C2F6}"/>
              </a:ext>
            </a:extLst>
          </p:cNvPr>
          <p:cNvSpPr/>
          <p:nvPr userDrawn="1"/>
        </p:nvSpPr>
        <p:spPr>
          <a:xfrm>
            <a:off x="11663107" y="1757656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72BBC51-8BB3-626C-1D8F-DEB375A9B90A}"/>
              </a:ext>
            </a:extLst>
          </p:cNvPr>
          <p:cNvSpPr/>
          <p:nvPr userDrawn="1"/>
        </p:nvSpPr>
        <p:spPr>
          <a:xfrm>
            <a:off x="11663107" y="2651284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2D3CE9B-E495-8F09-DA3B-4A4474B3BB6D}"/>
              </a:ext>
            </a:extLst>
          </p:cNvPr>
          <p:cNvSpPr/>
          <p:nvPr userDrawn="1"/>
        </p:nvSpPr>
        <p:spPr>
          <a:xfrm>
            <a:off x="11659677" y="3545002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375FE21-6B3C-5086-0D5C-84B19C9340D5}"/>
              </a:ext>
            </a:extLst>
          </p:cNvPr>
          <p:cNvSpPr/>
          <p:nvPr userDrawn="1"/>
        </p:nvSpPr>
        <p:spPr>
          <a:xfrm>
            <a:off x="11656249" y="4431018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44D54E1-410B-15BD-EBBF-36D08B93C432}"/>
              </a:ext>
            </a:extLst>
          </p:cNvPr>
          <p:cNvSpPr/>
          <p:nvPr userDrawn="1"/>
        </p:nvSpPr>
        <p:spPr>
          <a:xfrm>
            <a:off x="11662874" y="5331314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A2AAA1-FA6C-43DA-6E18-17C4B6F25A0A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769DC9B-D67B-8517-FC80-A414C5FA3D2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0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d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BF7AE5-5179-06C2-6382-A24EB8D74E5F}"/>
              </a:ext>
            </a:extLst>
          </p:cNvPr>
          <p:cNvSpPr txBox="1">
            <a:spLocks/>
          </p:cNvSpPr>
          <p:nvPr userDrawn="1"/>
        </p:nvSpPr>
        <p:spPr>
          <a:xfrm>
            <a:off x="11594593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D32EFFC-EBAF-3821-7210-DBC94A01194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F7FDE63-E377-41A9-ADC0-782A6460B442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7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C1C416-D7ED-D6AF-D0EA-497224AA10B5}"/>
              </a:ext>
            </a:extLst>
          </p:cNvPr>
          <p:cNvSpPr txBox="1">
            <a:spLocks/>
          </p:cNvSpPr>
          <p:nvPr userDrawn="1"/>
        </p:nvSpPr>
        <p:spPr>
          <a:xfrm>
            <a:off x="11594593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4E4736F-B336-D06C-6E6E-8DF50EFE97F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5A14E0-3DBE-7EA7-00FA-132D72533592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BE5221-0672-2C21-60AD-0DA169B493D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A2755FA-30C0-20D6-B40F-4DCD38A291BF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5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5B2002D-135C-2582-07C6-41FD3BD1FD5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F59BA63-66B8-0448-D1DA-9B56DF40BA34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0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42E88E6-2328-3DF9-89E2-0619F7B07D7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D255321-0448-932C-E6C1-B5D13ABE37B8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5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/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5F5603-E4AD-7BC0-7843-73BD8F5F78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9AFA766-9E09-168B-519F-EF18E65A2C5C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1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 Ru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CFF4488-EC1C-9B65-E587-0B02DAA5F47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1B4052-7B2B-C882-A4FB-FC3B4ED54EDB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6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78" r:id="rId3"/>
    <p:sldLayoutId id="2147483679" r:id="rId4"/>
    <p:sldLayoutId id="2147483680" r:id="rId5"/>
    <p:sldLayoutId id="2147483676" r:id="rId6"/>
    <p:sldLayoutId id="2147483673" r:id="rId7"/>
    <p:sldLayoutId id="2147483675" r:id="rId8"/>
    <p:sldLayoutId id="2147483674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D51DA12F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15.png"/><Relationship Id="rId21" Type="http://schemas.openxmlformats.org/officeDocument/2006/relationships/image" Target="../media/image49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svg"/><Relationship Id="rId20" Type="http://schemas.openxmlformats.org/officeDocument/2006/relationships/image" Target="../media/image48.sv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9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19" Type="http://schemas.openxmlformats.org/officeDocument/2006/relationships/image" Target="../media/image47.png"/><Relationship Id="rId4" Type="http://schemas.openxmlformats.org/officeDocument/2006/relationships/diagramData" Target="../diagrams/data1.xml"/><Relationship Id="rId9" Type="http://schemas.openxmlformats.org/officeDocument/2006/relationships/image" Target="../media/image37.png"/><Relationship Id="rId14" Type="http://schemas.openxmlformats.org/officeDocument/2006/relationships/image" Target="../media/image42.svg"/><Relationship Id="rId22" Type="http://schemas.openxmlformats.org/officeDocument/2006/relationships/image" Target="../media/image5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104.sv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emmachines.com/our-offer/fast-leakage-test/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svg"/><Relationship Id="rId5" Type="http://schemas.openxmlformats.org/officeDocument/2006/relationships/image" Target="../media/image116.png"/><Relationship Id="rId4" Type="http://schemas.openxmlformats.org/officeDocument/2006/relationships/image" Target="../media/image11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7" Type="http://schemas.openxmlformats.org/officeDocument/2006/relationships/image" Target="../media/image12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microsoft.com/office/2007/relationships/hdphoto" Target="../media/hdphoto1.wdp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rbertsmithfreehills.com/latest-thinking/hydrogen" TargetMode="Externa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slide" Target="slide67.xml"/><Relationship Id="rId7" Type="http://schemas.openxmlformats.org/officeDocument/2006/relationships/slide" Target="slide71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70.xml"/><Relationship Id="rId5" Type="http://schemas.openxmlformats.org/officeDocument/2006/relationships/slide" Target="slide69.xml"/><Relationship Id="rId4" Type="http://schemas.openxmlformats.org/officeDocument/2006/relationships/slide" Target="slide68.xml"/><Relationship Id="rId9" Type="http://schemas.openxmlformats.org/officeDocument/2006/relationships/slide" Target="slide7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6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6.png"/><Relationship Id="rId4" Type="http://schemas.openxmlformats.org/officeDocument/2006/relationships/image" Target="../media/image15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13" Type="http://schemas.openxmlformats.org/officeDocument/2006/relationships/slide" Target="slide65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5" Type="http://schemas.openxmlformats.org/officeDocument/2006/relationships/image" Target="../media/image155.svg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Relationship Id="rId1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slide" Target="slide65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5" Type="http://schemas.openxmlformats.org/officeDocument/2006/relationships/image" Target="../media/image155.svg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Relationship Id="rId1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13" Type="http://schemas.openxmlformats.org/officeDocument/2006/relationships/slide" Target="slide65.xml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5" Type="http://schemas.openxmlformats.org/officeDocument/2006/relationships/image" Target="../media/image155.svg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22.xml"/><Relationship Id="rId7" Type="http://schemas.openxmlformats.org/officeDocument/2006/relationships/slide" Target="slide65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15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23.xml"/><Relationship Id="rId7" Type="http://schemas.openxmlformats.org/officeDocument/2006/relationships/slide" Target="slide65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Relationship Id="rId9" Type="http://schemas.openxmlformats.org/officeDocument/2006/relationships/image" Target="../media/image155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5.sv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5.sv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5.svg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hyperlink" Target="https://myerauedu-my.sharepoint.com/:x:/g/personal/spillerh_my_erau_edu/Ef0DbHX812ZEpwhR6JwEFS0BcjY0EP1JyzZN7UaDBy9eVA?e=ftt8dR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svg"/><Relationship Id="rId5" Type="http://schemas.openxmlformats.org/officeDocument/2006/relationships/image" Target="../media/image1.png"/><Relationship Id="rId4" Type="http://schemas.openxmlformats.org/officeDocument/2006/relationships/slide" Target="slide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69239" y="3341531"/>
            <a:ext cx="4887638" cy="234032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400">
                <a:solidFill>
                  <a:srgbClr val="1B3E8A"/>
                </a:solidFill>
                <a:latin typeface="Cooper Black"/>
              </a:rPr>
              <a:t>Electrolysis and Material Storage of Hydrogen Gas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00BC2-EA50-B5FB-9430-D1EB0A62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Flow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BB56-CE59-4CAC-6F08-C1EF090300A4}"/>
              </a:ext>
            </a:extLst>
          </p:cNvPr>
          <p:cNvSpPr txBox="1"/>
          <p:nvPr/>
        </p:nvSpPr>
        <p:spPr>
          <a:xfrm>
            <a:off x="5222957" y="5344155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Simplified PFD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3222A-CA9A-56DE-6B25-45ADCA673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6341" y="1682768"/>
            <a:ext cx="9055043" cy="3661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4888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00BC2-EA50-B5FB-9430-D1EB0A62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Critical System Requirements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8AA6098-DF2D-AA38-0929-C1F7832B8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879207"/>
              </p:ext>
            </p:extLst>
          </p:nvPr>
        </p:nvGraphicFramePr>
        <p:xfrm>
          <a:off x="675248" y="2588455"/>
          <a:ext cx="10410093" cy="243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4936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3FA7-FD8E-2335-24DE-FF154B7E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Electrolysis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AF36D5-009C-B44D-C179-198308FB7B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726" y="288206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8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2</m:t>
                    </m:r>
                    <m:sSub>
                      <m:sSubPr>
                        <m:ctrlPr>
                          <a:rPr lang="en-US" sz="8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8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8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8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𝑂</m:t>
                    </m:r>
                    <m:box>
                      <m:boxPr>
                        <m:ctrlPr>
                          <a:rPr lang="en-US" sz="8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8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sz="8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         </m:t>
                            </m:r>
                          </m:e>
                        </m:groupChr>
                      </m:e>
                    </m:box>
                    <m:r>
                      <a:rPr lang="en-US" sz="8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2</m:t>
                    </m:r>
                    <m:sSub>
                      <m:sSubPr>
                        <m:ctrlPr>
                          <a:rPr lang="en-US" sz="8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8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8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8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8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8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8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8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AF36D5-009C-B44D-C179-198308FB7B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726" y="2882068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14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Hydrogen Production Requirement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931" y="1798820"/>
                <a:ext cx="11248869" cy="43781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600" i="1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𝑃𝑜𝑤𝑒𝑟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𝑤𝑎𝑛𝑡𝑒𝑑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𝑘𝑊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)∗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𝑇𝑖𝑚𝑒</m:t>
                          </m:r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𝑒𝑐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.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𝑃𝑒𝑟𝑐𝑒𝑛𝑡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𝐸𝑓𝑓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𝑓𝑢𝑒𝑙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𝑐𝑒𝑙𝑙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𝐿𝑜𝑤𝑒𝑟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h𝑒𝑎𝑡𝑖𝑛𝑔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𝑣𝑎𝑙𝑢𝑒</m:t>
                          </m:r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𝐾𝐽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𝐾𝑔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𝐴𝑚𝑜𝑢𝑛𝑡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𝑛𝑒𝑒𝑑𝑒𝑑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3600" i="1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600" i="1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.001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𝑘𝑊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∗600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𝑒𝑐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.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0.25∗120,000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𝐾𝐽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𝐾𝑔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.02 (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6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931" y="1798820"/>
                <a:ext cx="11248869" cy="43781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659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4609" y="4344032"/>
            <a:ext cx="5235795" cy="1297115"/>
          </a:xfrm>
        </p:spPr>
        <p:txBody>
          <a:bodyPr anchor="t">
            <a:noAutofit/>
          </a:bodyPr>
          <a:lstStyle/>
          <a:p>
            <a:pPr algn="l"/>
            <a:b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</a:br>
            <a: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  <a:t>Electrolysis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96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Subsystem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27C200-1D6C-3B8E-D3DE-35141EDC5E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8476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005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27C200-1D6C-3B8E-D3DE-35141EDC5E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0163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637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1A09-B6FC-00D6-0BB6-F0EF9215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Electrolysis Breakdown</a:t>
            </a:r>
          </a:p>
        </p:txBody>
      </p:sp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3F1886DB-AB7D-0047-38B4-0433FF2A0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88" y="1690688"/>
            <a:ext cx="7772400" cy="408525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D05113-B946-4168-573E-860CF495103B}"/>
              </a:ext>
            </a:extLst>
          </p:cNvPr>
          <p:cNvCxnSpPr>
            <a:cxnSpLocks/>
          </p:cNvCxnSpPr>
          <p:nvPr/>
        </p:nvCxnSpPr>
        <p:spPr>
          <a:xfrm flipH="1">
            <a:off x="6528376" y="2072812"/>
            <a:ext cx="1088839" cy="38222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40704A-938B-F229-995C-2E4460DD957B}"/>
              </a:ext>
            </a:extLst>
          </p:cNvPr>
          <p:cNvSpPr txBox="1"/>
          <p:nvPr/>
        </p:nvSpPr>
        <p:spPr>
          <a:xfrm>
            <a:off x="7617214" y="1753132"/>
            <a:ext cx="25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Plexiglass Divider</a:t>
            </a:r>
            <a:endParaRPr lang="en-US" sz="14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7D94B7-F4E9-ACAD-DC3A-34417AEF0414}"/>
              </a:ext>
            </a:extLst>
          </p:cNvPr>
          <p:cNvCxnSpPr>
            <a:cxnSpLocks/>
          </p:cNvCxnSpPr>
          <p:nvPr/>
        </p:nvCxnSpPr>
        <p:spPr>
          <a:xfrm flipH="1" flipV="1">
            <a:off x="2888512" y="2025775"/>
            <a:ext cx="419231" cy="296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0505BC-6358-7305-7BDF-0E35F816784C}"/>
              </a:ext>
            </a:extLst>
          </p:cNvPr>
          <p:cNvSpPr txBox="1"/>
          <p:nvPr/>
        </p:nvSpPr>
        <p:spPr>
          <a:xfrm>
            <a:off x="2298664" y="1690688"/>
            <a:ext cx="1160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Hydrogen</a:t>
            </a:r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355C6D-D52C-9104-CE55-A0E77B9431AD}"/>
              </a:ext>
            </a:extLst>
          </p:cNvPr>
          <p:cNvCxnSpPr>
            <a:cxnSpLocks/>
          </p:cNvCxnSpPr>
          <p:nvPr/>
        </p:nvCxnSpPr>
        <p:spPr>
          <a:xfrm flipV="1">
            <a:off x="3781842" y="4150581"/>
            <a:ext cx="305128" cy="124714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4E741B-FC0E-BEC4-7EFD-D3260AC6C13E}"/>
              </a:ext>
            </a:extLst>
          </p:cNvPr>
          <p:cNvSpPr txBox="1"/>
          <p:nvPr/>
        </p:nvSpPr>
        <p:spPr>
          <a:xfrm>
            <a:off x="3069134" y="5397727"/>
            <a:ext cx="163483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cs typeface="Calibri"/>
              </a:rPr>
              <a:t>Nickel Mesh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ADFD7-ABFC-2A6C-1F8A-82FF3344417A}"/>
              </a:ext>
            </a:extLst>
          </p:cNvPr>
          <p:cNvSpPr txBox="1"/>
          <p:nvPr/>
        </p:nvSpPr>
        <p:spPr>
          <a:xfrm>
            <a:off x="3451602" y="6416042"/>
            <a:ext cx="39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of ERH2’s planned </a:t>
            </a:r>
            <a:r>
              <a:rPr lang="en-US" err="1"/>
              <a:t>Electrolyzer</a:t>
            </a:r>
            <a:r>
              <a:rPr lang="en-US"/>
              <a:t>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864B6C-3F19-8C73-0F75-3AD48F1463EE}"/>
              </a:ext>
            </a:extLst>
          </p:cNvPr>
          <p:cNvCxnSpPr>
            <a:cxnSpLocks/>
          </p:cNvCxnSpPr>
          <p:nvPr/>
        </p:nvCxnSpPr>
        <p:spPr>
          <a:xfrm flipV="1">
            <a:off x="6969211" y="3210853"/>
            <a:ext cx="1462684" cy="1000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F997B86-0624-EB16-707A-F4FE190A2264}"/>
              </a:ext>
            </a:extLst>
          </p:cNvPr>
          <p:cNvSpPr txBox="1"/>
          <p:nvPr/>
        </p:nvSpPr>
        <p:spPr>
          <a:xfrm>
            <a:off x="8143171" y="2841521"/>
            <a:ext cx="1160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Oxygen</a:t>
            </a:r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A1BFB2-9EA1-6614-BB65-3BF20D08686B}"/>
              </a:ext>
            </a:extLst>
          </p:cNvPr>
          <p:cNvCxnSpPr>
            <a:cxnSpLocks/>
          </p:cNvCxnSpPr>
          <p:nvPr/>
        </p:nvCxnSpPr>
        <p:spPr>
          <a:xfrm flipH="1" flipV="1">
            <a:off x="5561280" y="4585063"/>
            <a:ext cx="453583" cy="10244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526D534-06FB-02EA-F14B-292D8A2CCC55}"/>
              </a:ext>
            </a:extLst>
          </p:cNvPr>
          <p:cNvSpPr/>
          <p:nvPr/>
        </p:nvSpPr>
        <p:spPr>
          <a:xfrm>
            <a:off x="5018597" y="5397727"/>
            <a:ext cx="3574378" cy="10244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611692-746A-8070-2087-94DC76C61B83}"/>
              </a:ext>
            </a:extLst>
          </p:cNvPr>
          <p:cNvSpPr txBox="1"/>
          <p:nvPr/>
        </p:nvSpPr>
        <p:spPr>
          <a:xfrm>
            <a:off x="5121637" y="5540514"/>
            <a:ext cx="3471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Water reservoir channel below water level for sealing [6.1]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98E613-5039-A364-D7F1-4D3D7912105F}"/>
              </a:ext>
            </a:extLst>
          </p:cNvPr>
          <p:cNvSpPr/>
          <p:nvPr/>
        </p:nvSpPr>
        <p:spPr>
          <a:xfrm>
            <a:off x="104503" y="2707168"/>
            <a:ext cx="3089366" cy="10222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FFE8F8-45E3-69D3-A6A9-60705280EA29}"/>
              </a:ext>
            </a:extLst>
          </p:cNvPr>
          <p:cNvSpPr txBox="1"/>
          <p:nvPr/>
        </p:nvSpPr>
        <p:spPr>
          <a:xfrm>
            <a:off x="21756" y="2932383"/>
            <a:ext cx="3285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System fastened by bolts for changing layers [6.2]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39E24A-F63B-BFDD-619D-A4589561D57E}"/>
              </a:ext>
            </a:extLst>
          </p:cNvPr>
          <p:cNvCxnSpPr>
            <a:cxnSpLocks/>
            <a:stCxn id="38" idx="7"/>
          </p:cNvCxnSpPr>
          <p:nvPr/>
        </p:nvCxnSpPr>
        <p:spPr>
          <a:xfrm flipV="1">
            <a:off x="2741442" y="2514518"/>
            <a:ext cx="843012" cy="342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241C2DB9-3E69-ABCC-1282-F225A68A8EB4}"/>
              </a:ext>
            </a:extLst>
          </p:cNvPr>
          <p:cNvSpPr/>
          <p:nvPr/>
        </p:nvSpPr>
        <p:spPr>
          <a:xfrm>
            <a:off x="8761" y="4478755"/>
            <a:ext cx="3089366" cy="10222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49A6D3-B959-553D-6CE3-7625955D709E}"/>
              </a:ext>
            </a:extLst>
          </p:cNvPr>
          <p:cNvSpPr txBox="1"/>
          <p:nvPr/>
        </p:nvSpPr>
        <p:spPr>
          <a:xfrm>
            <a:off x="-46828" y="4751868"/>
            <a:ext cx="3285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Rubber tape between layers to seal [6.3]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EFCA25-7851-1669-D6D5-B99A9259F24C}"/>
              </a:ext>
            </a:extLst>
          </p:cNvPr>
          <p:cNvCxnSpPr>
            <a:cxnSpLocks/>
          </p:cNvCxnSpPr>
          <p:nvPr/>
        </p:nvCxnSpPr>
        <p:spPr>
          <a:xfrm flipV="1">
            <a:off x="2592386" y="3448146"/>
            <a:ext cx="1198629" cy="1173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18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C277-BB88-A49B-3D91-9F876592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Mesh Section-View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572EA2DC-B23D-D861-6B9F-4A47C5472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22" y="1825625"/>
            <a:ext cx="9387156" cy="435133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E6B704-926A-4A4A-174F-0CF0C96239DF}"/>
              </a:ext>
            </a:extLst>
          </p:cNvPr>
          <p:cNvCxnSpPr>
            <a:cxnSpLocks/>
          </p:cNvCxnSpPr>
          <p:nvPr/>
        </p:nvCxnSpPr>
        <p:spPr>
          <a:xfrm flipH="1">
            <a:off x="6547190" y="2025775"/>
            <a:ext cx="1681506" cy="42926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5715A85-202B-E3F3-2A82-EFBC112371BD}"/>
              </a:ext>
            </a:extLst>
          </p:cNvPr>
          <p:cNvSpPr txBox="1"/>
          <p:nvPr/>
        </p:nvSpPr>
        <p:spPr>
          <a:xfrm>
            <a:off x="8228695" y="1762539"/>
            <a:ext cx="25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Plexiglass</a:t>
            </a:r>
            <a:endParaRPr lang="en-US" sz="1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493DB3-572F-EC3D-0922-9F726B3E7A86}"/>
              </a:ext>
            </a:extLst>
          </p:cNvPr>
          <p:cNvCxnSpPr>
            <a:cxnSpLocks/>
          </p:cNvCxnSpPr>
          <p:nvPr/>
        </p:nvCxnSpPr>
        <p:spPr>
          <a:xfrm flipH="1" flipV="1">
            <a:off x="3629918" y="4311775"/>
            <a:ext cx="1164504" cy="445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0B48EA-C50A-EC21-4C72-6A9737843234}"/>
              </a:ext>
            </a:extLst>
          </p:cNvPr>
          <p:cNvSpPr txBox="1"/>
          <p:nvPr/>
        </p:nvSpPr>
        <p:spPr>
          <a:xfrm>
            <a:off x="3040070" y="3976688"/>
            <a:ext cx="1160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Hydrogen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39B64E-3BCA-9E05-5976-9C748B4BF6AE}"/>
              </a:ext>
            </a:extLst>
          </p:cNvPr>
          <p:cNvCxnSpPr>
            <a:cxnSpLocks/>
          </p:cNvCxnSpPr>
          <p:nvPr/>
        </p:nvCxnSpPr>
        <p:spPr>
          <a:xfrm flipV="1">
            <a:off x="6547190" y="5103302"/>
            <a:ext cx="627989" cy="120859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9938A0-F13E-4042-4456-6314B03DB9BC}"/>
              </a:ext>
            </a:extLst>
          </p:cNvPr>
          <p:cNvSpPr txBox="1"/>
          <p:nvPr/>
        </p:nvSpPr>
        <p:spPr>
          <a:xfrm>
            <a:off x="5729772" y="6336882"/>
            <a:ext cx="163483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cs typeface="Calibri"/>
              </a:rPr>
              <a:t>Nickel Mesh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E2050C-9311-AF19-8A18-32E9CA97ACF0}"/>
              </a:ext>
            </a:extLst>
          </p:cNvPr>
          <p:cNvCxnSpPr>
            <a:cxnSpLocks/>
          </p:cNvCxnSpPr>
          <p:nvPr/>
        </p:nvCxnSpPr>
        <p:spPr>
          <a:xfrm flipH="1">
            <a:off x="6310109" y="3855308"/>
            <a:ext cx="2413761" cy="76228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AE6BBE-63D8-CECD-4672-F72A91502C56}"/>
              </a:ext>
            </a:extLst>
          </p:cNvPr>
          <p:cNvSpPr txBox="1"/>
          <p:nvPr/>
        </p:nvSpPr>
        <p:spPr>
          <a:xfrm>
            <a:off x="8723870" y="3639099"/>
            <a:ext cx="2529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Empty Area will be filled with water</a:t>
            </a:r>
          </a:p>
        </p:txBody>
      </p:sp>
    </p:spTree>
    <p:extLst>
      <p:ext uri="{BB962C8B-B14F-4D97-AF65-F5344CB8AC3E}">
        <p14:creationId xmlns:p14="http://schemas.microsoft.com/office/powerpoint/2010/main" val="85973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A9D3-0D28-96A6-1529-E738C91E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Supply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B37AE-F7B6-03C4-E431-08EAD7AA0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20-24 Amps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60 Volts</a:t>
            </a:r>
          </a:p>
          <a:p>
            <a:endParaRPr lang="en-US"/>
          </a:p>
          <a:p>
            <a:endParaRPr lang="en-US"/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F9B3C6D3-A447-8E61-D0B0-22F73CEE7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35" y="1632858"/>
            <a:ext cx="5124202" cy="51143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04D92C3-B6F3-4C02-DA32-8CED59349246}"/>
              </a:ext>
            </a:extLst>
          </p:cNvPr>
          <p:cNvSpPr/>
          <p:nvPr/>
        </p:nvSpPr>
        <p:spPr>
          <a:xfrm>
            <a:off x="4970417" y="3229682"/>
            <a:ext cx="2414453" cy="10113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948D6-5C84-1E3C-E2A7-9C7224EBDE51}"/>
              </a:ext>
            </a:extLst>
          </p:cNvPr>
          <p:cNvSpPr txBox="1"/>
          <p:nvPr/>
        </p:nvSpPr>
        <p:spPr>
          <a:xfrm>
            <a:off x="4528442" y="3531097"/>
            <a:ext cx="328598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cs typeface="Calibri"/>
              </a:rPr>
              <a:t>Kill Switch [6.7]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1E1A9B-4D86-EA18-B3E7-55605F4626BC}"/>
              </a:ext>
            </a:extLst>
          </p:cNvPr>
          <p:cNvCxnSpPr>
            <a:cxnSpLocks/>
          </p:cNvCxnSpPr>
          <p:nvPr/>
        </p:nvCxnSpPr>
        <p:spPr>
          <a:xfrm flipH="1">
            <a:off x="2408797" y="3705963"/>
            <a:ext cx="2585988" cy="767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A557C12-6786-71F9-82C8-E7D9E5AAF1F1}"/>
              </a:ext>
            </a:extLst>
          </p:cNvPr>
          <p:cNvSpPr/>
          <p:nvPr/>
        </p:nvSpPr>
        <p:spPr>
          <a:xfrm>
            <a:off x="3479074" y="1879853"/>
            <a:ext cx="2414453" cy="10113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F674E4-48A4-588F-CF64-74C0185DDAC7}"/>
              </a:ext>
            </a:extLst>
          </p:cNvPr>
          <p:cNvSpPr txBox="1"/>
          <p:nvPr/>
        </p:nvSpPr>
        <p:spPr>
          <a:xfrm>
            <a:off x="3396328" y="2094182"/>
            <a:ext cx="249133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cs typeface="Calibri"/>
              </a:rPr>
              <a:t>Amperage Control [6.6]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51B78-F0AE-2B9B-25D9-51AA28D6EF63}"/>
              </a:ext>
            </a:extLst>
          </p:cNvPr>
          <p:cNvCxnSpPr>
            <a:cxnSpLocks/>
          </p:cNvCxnSpPr>
          <p:nvPr/>
        </p:nvCxnSpPr>
        <p:spPr>
          <a:xfrm flipH="1">
            <a:off x="4313796" y="2922192"/>
            <a:ext cx="310875" cy="582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48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03232-B4C7-F0AF-A67A-32D1FBE2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214" y="55124"/>
            <a:ext cx="5339312" cy="97916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1B3E8A"/>
                </a:solidFill>
                <a:latin typeface="Cooper Black" panose="0208090404030B020404" pitchFamily="18" charset="0"/>
              </a:rPr>
              <a:t>Team Members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B35BC41-ADCB-C148-0A34-9935A9F5B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981084-3AC1-5EE6-7872-142587AE00CC}"/>
              </a:ext>
            </a:extLst>
          </p:cNvPr>
          <p:cNvGrpSpPr/>
          <p:nvPr/>
        </p:nvGrpSpPr>
        <p:grpSpPr>
          <a:xfrm>
            <a:off x="-92528" y="1612900"/>
            <a:ext cx="2743200" cy="3020000"/>
            <a:chOff x="-1814" y="1612900"/>
            <a:chExt cx="2743200" cy="3020000"/>
          </a:xfrm>
        </p:grpSpPr>
        <p:pic>
          <p:nvPicPr>
            <p:cNvPr id="5" name="Picture 5" descr="A picture containing white&#10;&#10;Description automatically generated">
              <a:extLst>
                <a:ext uri="{FF2B5EF4-FFF2-40B4-BE49-F238E27FC236}">
                  <a16:creationId xmlns:a16="http://schemas.microsoft.com/office/drawing/2014/main" id="{DAB5FE64-2CC6-D47E-E58E-0D84F449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814" y="1612900"/>
              <a:ext cx="2743200" cy="2743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6525BB-8AEC-13E0-0C1E-E60685D7C4DD}"/>
                </a:ext>
              </a:extLst>
            </p:cNvPr>
            <p:cNvSpPr txBox="1"/>
            <p:nvPr/>
          </p:nvSpPr>
          <p:spPr>
            <a:xfrm>
              <a:off x="383268" y="4048125"/>
              <a:ext cx="201385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Hannah Spiller</a:t>
              </a:r>
            </a:p>
            <a:p>
              <a:pPr algn="ctr"/>
              <a:r>
                <a:rPr lang="en-US" sz="1400">
                  <a:cs typeface="Calibri"/>
                </a:rPr>
                <a:t>Design Team Lead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A10BE8-9994-B329-3F3A-FCC438D886ED}"/>
              </a:ext>
            </a:extLst>
          </p:cNvPr>
          <p:cNvGrpSpPr/>
          <p:nvPr/>
        </p:nvGrpSpPr>
        <p:grpSpPr>
          <a:xfrm>
            <a:off x="1758042" y="3717471"/>
            <a:ext cx="2933700" cy="3119784"/>
            <a:chOff x="2393042" y="1513114"/>
            <a:chExt cx="2933700" cy="3119784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8EB6544-BD9B-22F3-B3F3-7E3B6312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3042" y="1513114"/>
              <a:ext cx="2933700" cy="29337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71999A-4FB3-1869-2401-8BC929527662}"/>
                </a:ext>
              </a:extLst>
            </p:cNvPr>
            <p:cNvSpPr txBox="1"/>
            <p:nvPr/>
          </p:nvSpPr>
          <p:spPr>
            <a:xfrm>
              <a:off x="2741839" y="4048123"/>
              <a:ext cx="201385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Tesla Alford III</a:t>
              </a:r>
            </a:p>
            <a:p>
              <a:pPr algn="ctr"/>
              <a:r>
                <a:rPr lang="en-US" sz="1400">
                  <a:cs typeface="Calibri"/>
                </a:rPr>
                <a:t>Lead Extraction Engineer</a:t>
              </a:r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48199D-507D-F0D6-17E2-09154B9D7502}"/>
              </a:ext>
            </a:extLst>
          </p:cNvPr>
          <p:cNvGrpSpPr/>
          <p:nvPr/>
        </p:nvGrpSpPr>
        <p:grpSpPr>
          <a:xfrm>
            <a:off x="3808186" y="1875971"/>
            <a:ext cx="2289630" cy="2990515"/>
            <a:chOff x="5014687" y="1839685"/>
            <a:chExt cx="2289630" cy="2990515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F9958E9-03CC-CEC4-3CB2-92E1E7CD6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4687" y="1839685"/>
              <a:ext cx="2289630" cy="228963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3A1648-952B-E50D-7959-87755E09B48F}"/>
                </a:ext>
              </a:extLst>
            </p:cNvPr>
            <p:cNvSpPr txBox="1"/>
            <p:nvPr/>
          </p:nvSpPr>
          <p:spPr>
            <a:xfrm>
              <a:off x="5154839" y="4029981"/>
              <a:ext cx="2013855" cy="8002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Dylan Astrup</a:t>
              </a:r>
            </a:p>
            <a:p>
              <a:pPr algn="ctr"/>
              <a:r>
                <a:rPr lang="en-US" sz="1400">
                  <a:cs typeface="Calibri"/>
                </a:rPr>
                <a:t>Lead Human Factors Engineer</a:t>
              </a:r>
              <a:endParaRPr lang="en-US" sz="14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ECCC7E-2023-584D-C4E1-ED7AFAF04E22}"/>
              </a:ext>
            </a:extLst>
          </p:cNvPr>
          <p:cNvGrpSpPr/>
          <p:nvPr/>
        </p:nvGrpSpPr>
        <p:grpSpPr>
          <a:xfrm>
            <a:off x="7618186" y="1621971"/>
            <a:ext cx="2933699" cy="3298944"/>
            <a:chOff x="7101114" y="1531257"/>
            <a:chExt cx="2933699" cy="3298944"/>
          </a:xfrm>
        </p:grpSpPr>
        <p:pic>
          <p:nvPicPr>
            <p:cNvPr id="3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9B195AF-2C82-3834-9026-E6BAD14D5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1114" y="1531257"/>
              <a:ext cx="2933699" cy="296998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D14CA6-FC96-A5CF-3831-924294F43870}"/>
                </a:ext>
              </a:extLst>
            </p:cNvPr>
            <p:cNvSpPr txBox="1"/>
            <p:nvPr/>
          </p:nvSpPr>
          <p:spPr>
            <a:xfrm>
              <a:off x="7604125" y="4029982"/>
              <a:ext cx="2013855" cy="8002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Grant Carrabine</a:t>
              </a:r>
            </a:p>
            <a:p>
              <a:pPr algn="ctr"/>
              <a:r>
                <a:rPr lang="en-US" sz="1400">
                  <a:cs typeface="Calibri"/>
                </a:rPr>
                <a:t>Lead Electrolysis Engineer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470C2A-D8C3-74CB-42C9-ED9CC6BE47E1}"/>
              </a:ext>
            </a:extLst>
          </p:cNvPr>
          <p:cNvGrpSpPr/>
          <p:nvPr/>
        </p:nvGrpSpPr>
        <p:grpSpPr>
          <a:xfrm>
            <a:off x="9514113" y="3762828"/>
            <a:ext cx="2833914" cy="3020000"/>
            <a:chOff x="9450614" y="1594757"/>
            <a:chExt cx="2833914" cy="3020000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6BB5482-5A5A-41A8-773F-7E0C39877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50614" y="1594757"/>
              <a:ext cx="2833914" cy="28429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0807FF-56F5-86AF-B429-6F4A8D823D6A}"/>
                </a:ext>
              </a:extLst>
            </p:cNvPr>
            <p:cNvSpPr txBox="1"/>
            <p:nvPr/>
          </p:nvSpPr>
          <p:spPr>
            <a:xfrm>
              <a:off x="9862911" y="4029982"/>
              <a:ext cx="201385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Jacob Wolf</a:t>
              </a:r>
            </a:p>
            <a:p>
              <a:pPr algn="ctr"/>
              <a:r>
                <a:rPr lang="en-US" sz="1400">
                  <a:cs typeface="Calibri"/>
                </a:rPr>
                <a:t>Lead Piping Engineer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ADD693-5D1C-854B-93E4-1171819252E6}"/>
              </a:ext>
            </a:extLst>
          </p:cNvPr>
          <p:cNvGrpSpPr/>
          <p:nvPr/>
        </p:nvGrpSpPr>
        <p:grpSpPr>
          <a:xfrm>
            <a:off x="5704115" y="3753757"/>
            <a:ext cx="2933698" cy="2956498"/>
            <a:chOff x="1386114" y="3944257"/>
            <a:chExt cx="2933698" cy="2956498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90C78B81-9C24-C214-76D4-8A5DE451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6114" y="3944257"/>
              <a:ext cx="2933698" cy="285205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2FF766-9810-35C7-9CF3-848085D8BB7D}"/>
                </a:ext>
              </a:extLst>
            </p:cNvPr>
            <p:cNvSpPr txBox="1"/>
            <p:nvPr/>
          </p:nvSpPr>
          <p:spPr>
            <a:xfrm>
              <a:off x="1843766" y="6315980"/>
              <a:ext cx="201385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Titan </a:t>
              </a:r>
              <a:r>
                <a:rPr lang="en-US" err="1">
                  <a:cs typeface="Calibri"/>
                </a:rPr>
                <a:t>Berson</a:t>
              </a:r>
              <a:endParaRPr lang="en-US">
                <a:cs typeface="Calibri"/>
              </a:endParaRPr>
            </a:p>
            <a:p>
              <a:pPr algn="ctr"/>
              <a:r>
                <a:rPr lang="en-US" sz="1400">
                  <a:cs typeface="Calibri"/>
                </a:rPr>
                <a:t>Lead Interface Engineer</a:t>
              </a: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680902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1B3E8A"/>
                </a:solidFill>
              </a:rPr>
              <a:t>Faraday’s Law of Electrolysis </a:t>
            </a:r>
            <a:br>
              <a:rPr lang="en-US" sz="4400" b="1">
                <a:solidFill>
                  <a:srgbClr val="1B3E8A"/>
                </a:solidFill>
              </a:rPr>
            </a:br>
            <a:r>
              <a:rPr lang="en-US" sz="2800"/>
              <a:t>Rate of H2 Production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4286" y="3638338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(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 (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600 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96,485 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𝑚𝑜𝑙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𝑚𝑜𝑙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2.007 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𝑚𝑜𝑙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3200" i="1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200" i="1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=0.1</m:t>
                      </m:r>
                      <m:r>
                        <a:rPr lang="en-US" sz="3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25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(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/10</m:t>
                      </m:r>
                      <m:r>
                        <a:rPr lang="en-US" sz="32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𝑚𝑖𝑛</m:t>
                      </m:r>
                      <m:sSub>
                        <m:sSubPr>
                          <m:ctrlP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3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6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4286" y="3638338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7590E0A4-719A-8BC9-7311-41EAB0065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400" y="2178081"/>
                <a:ext cx="10515600" cy="1250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𝑀𝑎𝑥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𝑡h𝑒𝑜𝑟𝑒𝑡𝑖𝑐𝑎𝑙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𝐶𝑢𝑟𝑟𝑒𝑛𝑡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𝑉𝑎𝑙𝑒𝑛𝑐𝑒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𝑀𝑜𝑙𝑎𝑟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𝑤𝑒𝑖𝑔h𝑡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𝐻</m:t>
                      </m:r>
                    </m:oMath>
                  </m:oMathPara>
                </a14:m>
                <a:endParaRPr lang="en-US" sz="3200" i="1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7590E0A4-719A-8BC9-7311-41EAB0065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2178081"/>
                <a:ext cx="10515600" cy="1250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539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Electrolysis Power Circuit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97EEC-6299-D924-2B6D-50461867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881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36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90E0A4-719A-8BC9-7311-41EAB006515F}"/>
              </a:ext>
            </a:extLst>
          </p:cNvPr>
          <p:cNvSpPr txBox="1">
            <a:spLocks/>
          </p:cNvSpPr>
          <p:nvPr/>
        </p:nvSpPr>
        <p:spPr>
          <a:xfrm>
            <a:off x="1041400" y="2178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i="1">
              <a:latin typeface="Cambria Math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60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133CDA-6E4D-2F7C-8E19-8B3FE25211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985688"/>
              </p:ext>
            </p:extLst>
          </p:nvPr>
        </p:nvGraphicFramePr>
        <p:xfrm>
          <a:off x="1287721" y="1946126"/>
          <a:ext cx="2837712" cy="390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12DEAF-8E52-703B-7CE4-5FBB6631B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494" y="2085720"/>
            <a:ext cx="6589201" cy="37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6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DBCD-9B43-FF46-F6EF-A4F0B657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Electrolysis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78A88D-20AB-BAD4-1CFF-724140B14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597740"/>
              </p:ext>
            </p:extLst>
          </p:nvPr>
        </p:nvGraphicFramePr>
        <p:xfrm>
          <a:off x="318976" y="1392865"/>
          <a:ext cx="10738884" cy="42724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4452">
                  <a:extLst>
                    <a:ext uri="{9D8B030D-6E8A-4147-A177-3AD203B41FA5}">
                      <a16:colId xmlns:a16="http://schemas.microsoft.com/office/drawing/2014/main" val="3702549147"/>
                    </a:ext>
                  </a:extLst>
                </a:gridCol>
                <a:gridCol w="4602587">
                  <a:extLst>
                    <a:ext uri="{9D8B030D-6E8A-4147-A177-3AD203B41FA5}">
                      <a16:colId xmlns:a16="http://schemas.microsoft.com/office/drawing/2014/main" val="337299582"/>
                    </a:ext>
                  </a:extLst>
                </a:gridCol>
                <a:gridCol w="1889591">
                  <a:extLst>
                    <a:ext uri="{9D8B030D-6E8A-4147-A177-3AD203B41FA5}">
                      <a16:colId xmlns:a16="http://schemas.microsoft.com/office/drawing/2014/main" val="3442325743"/>
                    </a:ext>
                  </a:extLst>
                </a:gridCol>
                <a:gridCol w="2332254">
                  <a:extLst>
                    <a:ext uri="{9D8B030D-6E8A-4147-A177-3AD203B41FA5}">
                      <a16:colId xmlns:a16="http://schemas.microsoft.com/office/drawing/2014/main" val="2102321122"/>
                    </a:ext>
                  </a:extLst>
                </a:gridCol>
              </a:tblGrid>
              <a:tr h="957401"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Requirement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Design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Expected Performance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Verification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42811645"/>
                  </a:ext>
                </a:extLst>
              </a:tr>
              <a:tr h="1326986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The hydrogen and oxygen will be separated at creation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Fuel Cell Runs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309828"/>
                  </a:ext>
                </a:extLst>
              </a:tr>
              <a:tr h="983744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The system was designed to be sandwiched together into different layers making it replaceable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Life of bolts used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It will come apart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49139553"/>
                  </a:ext>
                </a:extLst>
              </a:tr>
              <a:tr h="840361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6.3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Ability to bolt together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The life span of seals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It will come apart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05201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447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DBCD-9B43-FF46-F6EF-A4F0B657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Electrolysis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78A88D-20AB-BAD4-1CFF-724140B14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879411"/>
              </p:ext>
            </p:extLst>
          </p:nvPr>
        </p:nvGraphicFramePr>
        <p:xfrm>
          <a:off x="467832" y="1443490"/>
          <a:ext cx="10621926" cy="5049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3601">
                  <a:extLst>
                    <a:ext uri="{9D8B030D-6E8A-4147-A177-3AD203B41FA5}">
                      <a16:colId xmlns:a16="http://schemas.microsoft.com/office/drawing/2014/main" val="3702549147"/>
                    </a:ext>
                  </a:extLst>
                </a:gridCol>
                <a:gridCol w="4039367">
                  <a:extLst>
                    <a:ext uri="{9D8B030D-6E8A-4147-A177-3AD203B41FA5}">
                      <a16:colId xmlns:a16="http://schemas.microsoft.com/office/drawing/2014/main" val="337299582"/>
                    </a:ext>
                  </a:extLst>
                </a:gridCol>
                <a:gridCol w="2382105">
                  <a:extLst>
                    <a:ext uri="{9D8B030D-6E8A-4147-A177-3AD203B41FA5}">
                      <a16:colId xmlns:a16="http://schemas.microsoft.com/office/drawing/2014/main" val="3442325743"/>
                    </a:ext>
                  </a:extLst>
                </a:gridCol>
                <a:gridCol w="2306853">
                  <a:extLst>
                    <a:ext uri="{9D8B030D-6E8A-4147-A177-3AD203B41FA5}">
                      <a16:colId xmlns:a16="http://schemas.microsoft.com/office/drawing/2014/main" val="2102321122"/>
                    </a:ext>
                  </a:extLst>
                </a:gridCol>
              </a:tblGrid>
              <a:tr h="1191282"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Requirement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Design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Expected Performance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Verification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42811645"/>
                  </a:ext>
                </a:extLst>
              </a:tr>
              <a:tr h="1045649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6.4</a:t>
                      </a:r>
                      <a:endParaRPr lang="en-US"/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Will be made of plastic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Nonconductive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Voltmeter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58435021"/>
                  </a:ext>
                </a:extLst>
              </a:tr>
              <a:tr h="721156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6.5</a:t>
                      </a:r>
                      <a:endParaRPr lang="en-US" sz="2400">
                        <a:effectLst/>
                        <a:latin typeface="Times New Roman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Will use 12-gauge wire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Rated for 20 amp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National Electrical code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309828"/>
                  </a:ext>
                </a:extLst>
              </a:tr>
              <a:tr h="1045649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6.6</a:t>
                      </a:r>
                      <a:endParaRPr lang="en-US" sz="2400">
                        <a:effectLst/>
                        <a:latin typeface="Times New Roman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Will set power supply to max 20 amps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Max 20 amps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Power supply read out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49139553"/>
                  </a:ext>
                </a:extLst>
              </a:tr>
              <a:tr h="1045649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6.7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/>
                          <a:ea typeface="Times New Roman" panose="02020603050405020304" pitchFamily="18" charset="0"/>
                          <a:cs typeface="Times New Roman"/>
                        </a:rPr>
                        <a:t>Have and on off switch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System turns off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05201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42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937510" cy="1297115"/>
          </a:xfrm>
        </p:spPr>
        <p:txBody>
          <a:bodyPr anchor="t">
            <a:noAutofit/>
          </a:bodyPr>
          <a:lstStyle/>
          <a:p>
            <a:pPr algn="l"/>
            <a:b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</a:br>
            <a: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  <a:t>Material Storage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804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D1EB-5D0C-0028-3748-4D5BA2EA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Requirements</a:t>
            </a:r>
          </a:p>
        </p:txBody>
      </p:sp>
      <p:sp>
        <p:nvSpPr>
          <p:cNvPr id="4" name="Rectangle 3" descr="Flask">
            <a:extLst>
              <a:ext uri="{FF2B5EF4-FFF2-40B4-BE49-F238E27FC236}">
                <a16:creationId xmlns:a16="http://schemas.microsoft.com/office/drawing/2014/main" id="{81BE1965-FFC1-11E2-8A53-D6333C0AD3AE}"/>
              </a:ext>
            </a:extLst>
          </p:cNvPr>
          <p:cNvSpPr/>
          <p:nvPr/>
        </p:nvSpPr>
        <p:spPr>
          <a:xfrm>
            <a:off x="2495970" y="2347060"/>
            <a:ext cx="1300252" cy="130025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122D09-B560-3BBB-9000-92E84015ACD3}"/>
              </a:ext>
            </a:extLst>
          </p:cNvPr>
          <p:cNvSpPr/>
          <p:nvPr/>
        </p:nvSpPr>
        <p:spPr>
          <a:xfrm>
            <a:off x="2192160" y="4004003"/>
            <a:ext cx="288945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6E280-929D-12C3-98EE-2E0F785451EF}"/>
              </a:ext>
            </a:extLst>
          </p:cNvPr>
          <p:cNvSpPr txBox="1"/>
          <p:nvPr/>
        </p:nvSpPr>
        <p:spPr>
          <a:xfrm>
            <a:off x="1040517" y="3647312"/>
            <a:ext cx="4211159" cy="23371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3100"/>
              <a:t>1.2</a:t>
            </a:r>
          </a:p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400" kern="1200"/>
              <a:t>“</a:t>
            </a:r>
            <a:r>
              <a:rPr lang="en-US" sz="2400">
                <a:effectLst/>
                <a:ea typeface="Calibri" panose="020F0502020204030204" pitchFamily="34" charset="0"/>
              </a:rPr>
              <a:t>The system must store 0.04 grams of hydrogen gas.”</a:t>
            </a:r>
            <a:endParaRPr lang="en-US" sz="2400" kern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CABF7-FD5E-D35E-BF97-02CD6D051D8A}"/>
              </a:ext>
            </a:extLst>
          </p:cNvPr>
          <p:cNvSpPr txBox="1"/>
          <p:nvPr/>
        </p:nvSpPr>
        <p:spPr>
          <a:xfrm>
            <a:off x="6299823" y="3647312"/>
            <a:ext cx="4426145" cy="1844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3100"/>
              <a:t>4.1</a:t>
            </a:r>
          </a:p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400" kern="1200"/>
              <a:t>“</a:t>
            </a:r>
            <a:r>
              <a:rPr lang="en-US"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material storage efficiency (hydrogen in vs. hydrogen out) must be at least 50%.”</a:t>
            </a:r>
            <a:endParaRPr lang="en-US" sz="2400" kern="1200"/>
          </a:p>
        </p:txBody>
      </p:sp>
      <p:pic>
        <p:nvPicPr>
          <p:cNvPr id="13" name="Graphic 12" descr="Water Bottle with solid fill">
            <a:extLst>
              <a:ext uri="{FF2B5EF4-FFF2-40B4-BE49-F238E27FC236}">
                <a16:creationId xmlns:a16="http://schemas.microsoft.com/office/drawing/2014/main" id="{9F5D9D10-32B8-6133-2960-97429BB43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4233" y="2514250"/>
            <a:ext cx="965872" cy="965872"/>
          </a:xfrm>
          <a:prstGeom prst="rect">
            <a:avLst/>
          </a:prstGeom>
        </p:spPr>
      </p:pic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BD8B1BFE-64D9-4A99-8B84-4FB0492EE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69345" y="2597845"/>
            <a:ext cx="965872" cy="965872"/>
          </a:xfrm>
          <a:prstGeom prst="rect">
            <a:avLst/>
          </a:prstGeom>
        </p:spPr>
      </p:pic>
      <p:pic>
        <p:nvPicPr>
          <p:cNvPr id="16" name="Graphic 15" descr="Back with solid fill">
            <a:extLst>
              <a:ext uri="{FF2B5EF4-FFF2-40B4-BE49-F238E27FC236}">
                <a16:creationId xmlns:a16="http://schemas.microsoft.com/office/drawing/2014/main" id="{99B66A87-716B-1A2F-F6A7-382C2D95F9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99121" y="2514250"/>
            <a:ext cx="965872" cy="96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4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56AE75-DCDC-7800-A51B-832B068590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Lithium-Doped Graphitic Carbon Nitride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𝐿𝑖</m:t>
                        </m:r>
                      </m:e>
                      <m:sub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/>
                  <a:t>]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56AE75-DCDC-7800-A51B-832B06859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5C4A73-B53F-7BDE-0F2A-555BF293A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082" y="3014006"/>
            <a:ext cx="3718882" cy="2328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E8CA55-218A-2FCB-D736-7C71F014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786" y="1892608"/>
            <a:ext cx="5915025" cy="26601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413916-4440-7CB3-28C1-13A4AA09B527}"/>
              </a:ext>
            </a:extLst>
          </p:cNvPr>
          <p:cNvCxnSpPr>
            <a:cxnSpLocks/>
          </p:cNvCxnSpPr>
          <p:nvPr/>
        </p:nvCxnSpPr>
        <p:spPr>
          <a:xfrm flipH="1">
            <a:off x="3000546" y="3241964"/>
            <a:ext cx="1820836" cy="4430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E358BC-16B3-D375-608D-D85EE7EEA716}"/>
              </a:ext>
            </a:extLst>
          </p:cNvPr>
          <p:cNvSpPr txBox="1"/>
          <p:nvPr/>
        </p:nvSpPr>
        <p:spPr>
          <a:xfrm>
            <a:off x="5245480" y="4906002"/>
            <a:ext cx="30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Molecular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9BF8E6-8D01-0DAC-0601-3A9A1D173283}"/>
              </a:ext>
            </a:extLst>
          </p:cNvPr>
          <p:cNvSpPr txBox="1"/>
          <p:nvPr/>
        </p:nvSpPr>
        <p:spPr>
          <a:xfrm>
            <a:off x="1363235" y="5158214"/>
            <a:ext cx="233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Naked Eye</a:t>
            </a:r>
          </a:p>
        </p:txBody>
      </p:sp>
    </p:spTree>
    <p:extLst>
      <p:ext uri="{BB962C8B-B14F-4D97-AF65-F5344CB8AC3E}">
        <p14:creationId xmlns:p14="http://schemas.microsoft.com/office/powerpoint/2010/main" val="2080246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F354-01D5-F7E8-23FE-5AD32FC5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Subsystem Definition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709A1C-0A0C-97B7-5326-405C9412D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424863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The material storage subsystem is made up of a graduated bottle holding graphitic carbon nitride and rubber stopper to seal the bottle. 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0ED628-7E9E-3541-87B9-5017C5985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2" r="1458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51B573-45FC-653A-7B92-2657CB3D4C6D}"/>
              </a:ext>
            </a:extLst>
          </p:cNvPr>
          <p:cNvSpPr txBox="1"/>
          <p:nvPr/>
        </p:nvSpPr>
        <p:spPr>
          <a:xfrm>
            <a:off x="4125686" y="5736771"/>
            <a:ext cx="17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Material Storage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B53B9D-0836-7885-55E2-7CDAAE315485}"/>
              </a:ext>
            </a:extLst>
          </p:cNvPr>
          <p:cNvCxnSpPr>
            <a:cxnSpLocks/>
          </p:cNvCxnSpPr>
          <p:nvPr/>
        </p:nvCxnSpPr>
        <p:spPr>
          <a:xfrm flipH="1" flipV="1">
            <a:off x="3205018" y="5153891"/>
            <a:ext cx="1430573" cy="58288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424B7C-B277-1C5A-D436-D0F56C537955}"/>
              </a:ext>
            </a:extLst>
          </p:cNvPr>
          <p:cNvSpPr txBox="1"/>
          <p:nvPr/>
        </p:nvSpPr>
        <p:spPr>
          <a:xfrm>
            <a:off x="5196459" y="4226202"/>
            <a:ext cx="179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Graduated Bottle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E96278-9FEA-95B3-5C1F-6C511E2F257A}"/>
              </a:ext>
            </a:extLst>
          </p:cNvPr>
          <p:cNvCxnSpPr>
            <a:cxnSpLocks/>
          </p:cNvCxnSpPr>
          <p:nvPr/>
        </p:nvCxnSpPr>
        <p:spPr>
          <a:xfrm flipH="1" flipV="1">
            <a:off x="3851564" y="4108486"/>
            <a:ext cx="1371541" cy="2935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F29DD2-6167-D4BF-3642-B7C3434344C1}"/>
              </a:ext>
            </a:extLst>
          </p:cNvPr>
          <p:cNvSpPr txBox="1"/>
          <p:nvPr/>
        </p:nvSpPr>
        <p:spPr>
          <a:xfrm>
            <a:off x="4410077" y="326886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Rubber Seal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8C64F2-8AA5-CB17-FAAB-AC1ECE21E3EA}"/>
              </a:ext>
            </a:extLst>
          </p:cNvPr>
          <p:cNvCxnSpPr>
            <a:cxnSpLocks/>
          </p:cNvCxnSpPr>
          <p:nvPr/>
        </p:nvCxnSpPr>
        <p:spPr>
          <a:xfrm flipH="1">
            <a:off x="3224896" y="516677"/>
            <a:ext cx="1140512" cy="25584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90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27C200-1D6C-3B8E-D3DE-35141EDC5E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08145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2896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3BD3-E339-6E42-AABD-71A1532E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92618-FFE1-A230-E187-E4F64BE50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𝑀𝑎𝑡𝑒𝑟𝑖𝑎𝑙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2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𝑆𝑡𝑜𝑟𝑒𝑑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sz="2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2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%</m:t>
                        </m:r>
                      </m:e>
                      <m:sub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𝑤𝑡</m:t>
                        </m:r>
                        <m:sSub>
                          <m:sSubPr>
                            <m:ctrlPr>
                              <a:rPr lang="en-US" sz="2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𝑆𝑡𝑜𝑟𝑒𝑑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𝑓𝑖𝑛𝑎𝑙</m:t>
                            </m:r>
                          </m:sub>
                        </m:sSub>
                      </m:den>
                    </m:f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∗100</m:t>
                    </m:r>
                  </m:oMath>
                </a14:m>
                <a:r>
                  <a:rPr lang="en-US" sz="2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sz="220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200">
                    <a:latin typeface="Times New Roman" panose="02020603050405020304" pitchFamily="18" charset="0"/>
                  </a:rPr>
                  <a:t>Where:</a:t>
                </a:r>
              </a:p>
              <a:p>
                <a:pPr marL="91440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𝑀𝑎𝑡𝑒𝑟𝑖𝑎𝑙</m:t>
                        </m:r>
                      </m:sub>
                    </m:sSub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Material Efficiency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Mass of hydrogen into the material storage system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Mass of hydrogen leaving the material storage subsystem.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>
                    <a:effectLst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𝑆𝑡𝑜𝑟𝑒𝑑</m:t>
                        </m:r>
                      </m:sub>
                    </m:sSub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Mass of hydrogen stored in material storage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𝑖𝑛𝑖𝑡𝑖𝑎𝑙</m:t>
                        </m:r>
                      </m:sub>
                    </m:sSub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Mass of the storage before hydrogen is introduced</a:t>
                </a:r>
              </a:p>
              <a:p>
                <a:pPr marL="0" indent="0">
                  <a:buNone/>
                </a:pPr>
                <a:r>
                  <a:rPr lang="en-US" sz="1600">
                    <a:effectLst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Final mass of the material after hydrogen loading</a:t>
                </a:r>
              </a:p>
              <a:p>
                <a:pPr marL="0" indent="0">
                  <a:buNone/>
                </a:pP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%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𝑤𝑡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Weight percentage of hydrogen in the material storage</a:t>
                </a:r>
              </a:p>
              <a:p>
                <a:pPr marL="0" indent="0">
                  <a:buNone/>
                </a:pPr>
                <a:endPara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292618-FFE1-A230-E187-E4F64BE50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32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03232-B4C7-F0AF-A67A-32D1FBE2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41" y="18837"/>
            <a:ext cx="3389954" cy="961020"/>
          </a:xfrm>
        </p:spPr>
        <p:txBody>
          <a:bodyPr/>
          <a:lstStyle/>
          <a:p>
            <a:r>
              <a:rPr lang="en-US">
                <a:solidFill>
                  <a:srgbClr val="1B3E8A"/>
                </a:solidFill>
                <a:latin typeface="Cooper Black" panose="0208090404030B020404" pitchFamily="18" charset="0"/>
              </a:rPr>
              <a:t>Agenda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B35BC41-ADCB-C148-0A34-9935A9F5B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DBF278D-F7DF-A35D-62F6-8A02B56E5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154320"/>
              </p:ext>
            </p:extLst>
          </p:nvPr>
        </p:nvGraphicFramePr>
        <p:xfrm>
          <a:off x="580159" y="2044860"/>
          <a:ext cx="10687918" cy="2977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phic 4" descr="Home with solid fill">
            <a:extLst>
              <a:ext uri="{FF2B5EF4-FFF2-40B4-BE49-F238E27FC236}">
                <a16:creationId xmlns:a16="http://schemas.microsoft.com/office/drawing/2014/main" id="{01C7CD3B-E0BB-D76B-9E85-FD673F2159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096" y="3061884"/>
            <a:ext cx="704043" cy="704043"/>
          </a:xfrm>
          <a:prstGeom prst="rect">
            <a:avLst/>
          </a:prstGeom>
        </p:spPr>
      </p:pic>
      <p:pic>
        <p:nvPicPr>
          <p:cNvPr id="6" name="Graphic 5" descr="Badge Question Mark with solid fill">
            <a:extLst>
              <a:ext uri="{FF2B5EF4-FFF2-40B4-BE49-F238E27FC236}">
                <a16:creationId xmlns:a16="http://schemas.microsoft.com/office/drawing/2014/main" id="{7F4A5417-02FF-51C3-8AC3-6A51491EC3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63636" y="3271134"/>
            <a:ext cx="750230" cy="732087"/>
          </a:xfrm>
          <a:prstGeom prst="rect">
            <a:avLst/>
          </a:prstGeom>
        </p:spPr>
      </p:pic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01EDE1D1-7F39-FBC9-C629-A3369C4A32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78438" y="3131567"/>
            <a:ext cx="646319" cy="637248"/>
          </a:xfrm>
          <a:prstGeom prst="rect">
            <a:avLst/>
          </a:prstGeom>
        </p:spPr>
      </p:pic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A902301C-B99E-F791-DA9E-089BB93D1F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39219" y="3273197"/>
            <a:ext cx="664461" cy="673532"/>
          </a:xfrm>
          <a:prstGeom prst="rect">
            <a:avLst/>
          </a:prstGeom>
        </p:spPr>
      </p:pic>
      <p:pic>
        <p:nvPicPr>
          <p:cNvPr id="9" name="Graphic 8" descr="Dollar with solid fill">
            <a:extLst>
              <a:ext uri="{FF2B5EF4-FFF2-40B4-BE49-F238E27FC236}">
                <a16:creationId xmlns:a16="http://schemas.microsoft.com/office/drawing/2014/main" id="{96B4B95D-8673-B2A5-3163-E27E9F5448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69958" y="3185995"/>
            <a:ext cx="546533" cy="555605"/>
          </a:xfrm>
          <a:prstGeom prst="rect">
            <a:avLst/>
          </a:prstGeom>
        </p:spPr>
      </p:pic>
      <p:pic>
        <p:nvPicPr>
          <p:cNvPr id="10" name="Graphic 9" descr="Monthly calendar with solid fill">
            <a:extLst>
              <a:ext uri="{FF2B5EF4-FFF2-40B4-BE49-F238E27FC236}">
                <a16:creationId xmlns:a16="http://schemas.microsoft.com/office/drawing/2014/main" id="{BBF955CB-7D60-2C3F-B923-B8E13E16F3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92502" y="3274322"/>
            <a:ext cx="691677" cy="673534"/>
          </a:xfrm>
          <a:prstGeom prst="rect">
            <a:avLst/>
          </a:prstGeom>
        </p:spPr>
      </p:pic>
      <p:pic>
        <p:nvPicPr>
          <p:cNvPr id="11" name="Graphic 10" descr="Megaphone with solid fill">
            <a:extLst>
              <a:ext uri="{FF2B5EF4-FFF2-40B4-BE49-F238E27FC236}">
                <a16:creationId xmlns:a16="http://schemas.microsoft.com/office/drawing/2014/main" id="{DADDC1B7-45E8-9103-CAE0-A7D94971DE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60406" y="3125991"/>
            <a:ext cx="646318" cy="64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06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7CF3-0B1B-BAF5-F1C5-B1BF3AA8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7.1 Release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C670719-5A62-EAC6-1720-1DF04E900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81596"/>
              </p:ext>
            </p:extLst>
          </p:nvPr>
        </p:nvGraphicFramePr>
        <p:xfrm>
          <a:off x="838200" y="1825625"/>
          <a:ext cx="439782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C6BD4B-A9ED-CE88-1240-9B47BFDB81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073" t="-1" r="9878" b="-2540"/>
          <a:stretch/>
        </p:blipFill>
        <p:spPr>
          <a:xfrm>
            <a:off x="5236028" y="0"/>
            <a:ext cx="6117772" cy="6662057"/>
          </a:xfrm>
          <a:prstGeom prst="rect">
            <a:avLst/>
          </a:prstGeom>
        </p:spPr>
      </p:pic>
      <p:pic>
        <p:nvPicPr>
          <p:cNvPr id="1002" name="Graphic 1002" descr="Close with solid fill">
            <a:extLst>
              <a:ext uri="{FF2B5EF4-FFF2-40B4-BE49-F238E27FC236}">
                <a16:creationId xmlns:a16="http://schemas.microsoft.com/office/drawing/2014/main" id="{CE050A30-07BB-1787-D0B9-8F8D721F2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0800" y="4256314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76B53-862A-C5BB-B376-29676B69A1C0}"/>
              </a:ext>
            </a:extLst>
          </p:cNvPr>
          <p:cNvSpPr txBox="1"/>
          <p:nvPr/>
        </p:nvSpPr>
        <p:spPr>
          <a:xfrm>
            <a:off x="9391767" y="5127373"/>
            <a:ext cx="169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Material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28FC6-439E-2282-5A71-28F8F1D65FF4}"/>
              </a:ext>
            </a:extLst>
          </p:cNvPr>
          <p:cNvSpPr txBox="1"/>
          <p:nvPr/>
        </p:nvSpPr>
        <p:spPr>
          <a:xfrm>
            <a:off x="6053926" y="5650020"/>
            <a:ext cx="1699775" cy="370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Fuel Cell</a:t>
            </a:r>
          </a:p>
        </p:txBody>
      </p:sp>
    </p:spTree>
    <p:extLst>
      <p:ext uri="{BB962C8B-B14F-4D97-AF65-F5344CB8AC3E}">
        <p14:creationId xmlns:p14="http://schemas.microsoft.com/office/powerpoint/2010/main" val="1310741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0DAC-B445-2A3C-7FA9-E9B88716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7.2 Material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DAC11-7F96-134D-9B1F-3F7DA3298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6473" y="1825625"/>
                <a:ext cx="9744363" cy="1530134"/>
              </a:xfr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“…it was found that the gravimetric and volumetric densities of hydrogen in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𝐿𝑖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/>
                  <a:t> were greater than 10 </a:t>
                </a:r>
                <a:r>
                  <a:rPr lang="en-US" err="1"/>
                  <a:t>wt</a:t>
                </a:r>
                <a:r>
                  <a:rPr lang="en-US"/>
                  <a:t>% and 100 g/L respectively” [Wu et al.]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DAC11-7F96-134D-9B1F-3F7DA3298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6473" y="1825625"/>
                <a:ext cx="9744363" cy="1530134"/>
              </a:xfrm>
              <a:blipFill>
                <a:blip r:embed="rId3"/>
                <a:stretch>
                  <a:fillRect l="-1187" t="-5929" r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A16050B-0888-33B4-ED6D-888751DF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511" y="2935318"/>
            <a:ext cx="3922682" cy="392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7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5DE1-0F66-BB9A-CE0D-70090DE7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7.3 Material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1F310-4F9A-D456-9F61-FB4C00A46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48816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4% yield Urea to Graphitic Carbon Nitride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F766E-7C37-8698-ED69-559CC0DD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58" y="2133599"/>
            <a:ext cx="4245428" cy="4245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FA0C0-8E8A-C0ED-7EC3-A07CEDEE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76" y="2735699"/>
            <a:ext cx="3662039" cy="3662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4A468-AF54-FBE8-EAB9-E90345E8C125}"/>
              </a:ext>
            </a:extLst>
          </p:cNvPr>
          <p:cNvSpPr txBox="1"/>
          <p:nvPr/>
        </p:nvSpPr>
        <p:spPr>
          <a:xfrm>
            <a:off x="7350711" y="6267636"/>
            <a:ext cx="23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https://www.homesciencetools.com/product/lithium-chloride-30-g/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01623-3128-F8F1-3236-FFA977B48557}"/>
              </a:ext>
            </a:extLst>
          </p:cNvPr>
          <p:cNvSpPr txBox="1"/>
          <p:nvPr/>
        </p:nvSpPr>
        <p:spPr>
          <a:xfrm>
            <a:off x="1440032" y="6379418"/>
            <a:ext cx="4603917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>
                <a:ea typeface="+mn-lt"/>
                <a:cs typeface="+mn-lt"/>
              </a:rPr>
              <a:t>https://www.google.com/search?q=urea&amp;rlz=1C1GCEJ_enUS1034&amp;source=lnms&amp;tbm=isch&amp;sa=X&amp;ved=2ahUKEwjL07Cd_dn7AhVxBEQIHctsDisQ_AUoAXoECAEQAw&amp;biw=1920&amp;bih=969#imgrc=uJswUlCxh-9elM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70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DBCD-9B43-FF46-F6EF-A4F0B657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78A88D-20AB-BAD4-1CFF-724140B14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088072"/>
              </p:ext>
            </p:extLst>
          </p:nvPr>
        </p:nvGraphicFramePr>
        <p:xfrm>
          <a:off x="420736" y="1690688"/>
          <a:ext cx="10451140" cy="4298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154">
                  <a:extLst>
                    <a:ext uri="{9D8B030D-6E8A-4147-A177-3AD203B41FA5}">
                      <a16:colId xmlns:a16="http://schemas.microsoft.com/office/drawing/2014/main" val="3702549147"/>
                    </a:ext>
                  </a:extLst>
                </a:gridCol>
                <a:gridCol w="4479264">
                  <a:extLst>
                    <a:ext uri="{9D8B030D-6E8A-4147-A177-3AD203B41FA5}">
                      <a16:colId xmlns:a16="http://schemas.microsoft.com/office/drawing/2014/main" val="337299582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3442325743"/>
                    </a:ext>
                  </a:extLst>
                </a:gridCol>
                <a:gridCol w="2269762">
                  <a:extLst>
                    <a:ext uri="{9D8B030D-6E8A-4147-A177-3AD203B41FA5}">
                      <a16:colId xmlns:a16="http://schemas.microsoft.com/office/drawing/2014/main" val="2102321122"/>
                    </a:ext>
                  </a:extLst>
                </a:gridCol>
              </a:tblGrid>
              <a:tr h="880503"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Requirement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Design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Expected Performance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Verification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42811645"/>
                  </a:ext>
                </a:extLst>
              </a:tr>
              <a:tr h="1063789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7.1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Extraction heats material to release temperature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Releases at least 0.02 grams per 10 minutes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Runs the fuel cell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58435021"/>
                  </a:ext>
                </a:extLst>
              </a:tr>
              <a:tr h="733666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7.2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Doped graphitic carbon nitride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Capacity of 10% wt hydrogen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Numerically, Greater than 2%</a:t>
                      </a:r>
                    </a:p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>
                        <a:effectLst/>
                      </a:endParaRPr>
                    </a:p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Testing 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309828"/>
                  </a:ext>
                </a:extLst>
              </a:tr>
              <a:tr h="1063789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7.3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 grams of Graphitic Carbon Nitride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Synthesize 50 grams for 4% yield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Greater than 2 grams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4913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185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5349804" cy="1297115"/>
          </a:xfrm>
        </p:spPr>
        <p:txBody>
          <a:bodyPr anchor="t">
            <a:noAutofit/>
          </a:bodyPr>
          <a:lstStyle/>
          <a:p>
            <a:pPr algn="l"/>
            <a:b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</a:br>
            <a: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  <a:t>System Interfaces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2449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eaky Tap with solid fill">
            <a:extLst>
              <a:ext uri="{FF2B5EF4-FFF2-40B4-BE49-F238E27FC236}">
                <a16:creationId xmlns:a16="http://schemas.microsoft.com/office/drawing/2014/main" id="{052A4CBC-0C6F-3C68-2AE7-6DC8BA7C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1610" y="2347060"/>
            <a:ext cx="1300252" cy="1300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D1EB-5D0C-0028-3748-4D5BA2EA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122D09-B560-3BBB-9000-92E84015ACD3}"/>
              </a:ext>
            </a:extLst>
          </p:cNvPr>
          <p:cNvSpPr/>
          <p:nvPr/>
        </p:nvSpPr>
        <p:spPr>
          <a:xfrm>
            <a:off x="2192160" y="4004003"/>
            <a:ext cx="288945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6E280-929D-12C3-98EE-2E0F785451EF}"/>
              </a:ext>
            </a:extLst>
          </p:cNvPr>
          <p:cNvSpPr txBox="1"/>
          <p:nvPr/>
        </p:nvSpPr>
        <p:spPr>
          <a:xfrm>
            <a:off x="3626156" y="3555412"/>
            <a:ext cx="4211159" cy="23371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3100"/>
              <a:t>4.4</a:t>
            </a:r>
          </a:p>
          <a:p>
            <a:pPr lvl="0">
              <a:lnSpc>
                <a:spcPct val="100000"/>
              </a:lnSpc>
            </a:pPr>
            <a:r>
              <a:rPr lang="en-US" sz="2400" b="1"/>
              <a:t>“all subsystem interfaces must be sealed.”</a:t>
            </a:r>
          </a:p>
        </p:txBody>
      </p:sp>
    </p:spTree>
    <p:extLst>
      <p:ext uri="{BB962C8B-B14F-4D97-AF65-F5344CB8AC3E}">
        <p14:creationId xmlns:p14="http://schemas.microsoft.com/office/powerpoint/2010/main" val="4130111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C996893-82C2-4B82-B3A2-CB9AEFE0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08" y="1829433"/>
            <a:ext cx="4198815" cy="2788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57858-7927-98FC-2466-7330C1256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107" y="1405910"/>
            <a:ext cx="1944520" cy="1907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22C49-B230-8DED-B96B-CDADFD451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321" y="4778008"/>
            <a:ext cx="2173690" cy="1973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B560A0-D925-C421-DE18-C6B278EA6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782" y="5222830"/>
            <a:ext cx="2212210" cy="1489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03264D-1E08-BDFC-5DFB-E40F9A899150}"/>
              </a:ext>
            </a:extLst>
          </p:cNvPr>
          <p:cNvCxnSpPr>
            <a:cxnSpLocks/>
          </p:cNvCxnSpPr>
          <p:nvPr/>
        </p:nvCxnSpPr>
        <p:spPr>
          <a:xfrm flipV="1">
            <a:off x="4087505" y="3740781"/>
            <a:ext cx="537169" cy="1334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9C58BF-01C0-CCF9-0496-9B82D6DB518C}"/>
              </a:ext>
            </a:extLst>
          </p:cNvPr>
          <p:cNvCxnSpPr>
            <a:cxnSpLocks/>
          </p:cNvCxnSpPr>
          <p:nvPr/>
        </p:nvCxnSpPr>
        <p:spPr>
          <a:xfrm flipH="1" flipV="1">
            <a:off x="6169695" y="3026521"/>
            <a:ext cx="2861412" cy="333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55E379-FEE1-6865-BE68-C2B5AA7E2162}"/>
              </a:ext>
            </a:extLst>
          </p:cNvPr>
          <p:cNvCxnSpPr>
            <a:cxnSpLocks/>
          </p:cNvCxnSpPr>
          <p:nvPr/>
        </p:nvCxnSpPr>
        <p:spPr>
          <a:xfrm flipH="1" flipV="1">
            <a:off x="5231343" y="3630168"/>
            <a:ext cx="1232995" cy="1091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2CC5B51-246D-3D92-44F9-7AEA913C8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666" y="1456470"/>
            <a:ext cx="2843986" cy="2519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BFF369-F064-4D8E-B414-BE618113B9E7}"/>
              </a:ext>
            </a:extLst>
          </p:cNvPr>
          <p:cNvCxnSpPr/>
          <p:nvPr/>
        </p:nvCxnSpPr>
        <p:spPr>
          <a:xfrm flipV="1">
            <a:off x="3243958" y="2252691"/>
            <a:ext cx="2167915" cy="47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1572309-3212-0155-D89C-C2F7DDA51621}"/>
              </a:ext>
            </a:extLst>
          </p:cNvPr>
          <p:cNvSpPr txBox="1"/>
          <p:nvPr/>
        </p:nvSpPr>
        <p:spPr>
          <a:xfrm>
            <a:off x="1689396" y="3954952"/>
            <a:ext cx="210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3-Way Diverting Valve, Brass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1E794-E8B1-D193-F63F-5A9726AF5FB2}"/>
              </a:ext>
            </a:extLst>
          </p:cNvPr>
          <p:cNvSpPr txBox="1"/>
          <p:nvPr/>
        </p:nvSpPr>
        <p:spPr>
          <a:xfrm>
            <a:off x="1319610" y="4778008"/>
            <a:ext cx="262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Barbed Fitting, Stainless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8A8E5-16D1-C064-D300-6B359C7AECA2}"/>
              </a:ext>
            </a:extLst>
          </p:cNvPr>
          <p:cNvSpPr txBox="1"/>
          <p:nvPr/>
        </p:nvSpPr>
        <p:spPr>
          <a:xfrm>
            <a:off x="9637776" y="102807"/>
            <a:ext cx="153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Rubber Stopper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1C5CE-5E9A-CBD0-C357-DCE1ED347D32}"/>
              </a:ext>
            </a:extLst>
          </p:cNvPr>
          <p:cNvSpPr txBox="1"/>
          <p:nvPr/>
        </p:nvSpPr>
        <p:spPr>
          <a:xfrm>
            <a:off x="7902360" y="4186957"/>
            <a:ext cx="193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3-Way Barbed Insert, Brass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DFC19A-3F15-771C-8AA5-2A1245A0B672}"/>
              </a:ext>
            </a:extLst>
          </p:cNvPr>
          <p:cNvCxnSpPr/>
          <p:nvPr/>
        </p:nvCxnSpPr>
        <p:spPr>
          <a:xfrm>
            <a:off x="9308592" y="1829433"/>
            <a:ext cx="0" cy="110579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FB382C-E77A-79F1-84F1-310328B96D0D}"/>
              </a:ext>
            </a:extLst>
          </p:cNvPr>
          <p:cNvCxnSpPr/>
          <p:nvPr/>
        </p:nvCxnSpPr>
        <p:spPr>
          <a:xfrm>
            <a:off x="9637776" y="3223846"/>
            <a:ext cx="8961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0B577A-084E-46C2-FABD-002CA9CF649E}"/>
              </a:ext>
            </a:extLst>
          </p:cNvPr>
          <p:cNvCxnSpPr>
            <a:cxnSpLocks/>
          </p:cNvCxnSpPr>
          <p:nvPr/>
        </p:nvCxnSpPr>
        <p:spPr>
          <a:xfrm>
            <a:off x="9308592" y="1458580"/>
            <a:ext cx="139607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4EB0D6-7411-11E7-9619-F98A0AE3B70A}"/>
              </a:ext>
            </a:extLst>
          </p:cNvPr>
          <p:cNvSpPr txBox="1"/>
          <p:nvPr/>
        </p:nvSpPr>
        <p:spPr>
          <a:xfrm>
            <a:off x="8877322" y="2166833"/>
            <a:ext cx="56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 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4D2BCD-D675-7661-67D1-5179CEFEE304}"/>
              </a:ext>
            </a:extLst>
          </p:cNvPr>
          <p:cNvSpPr txBox="1"/>
          <p:nvPr/>
        </p:nvSpPr>
        <p:spPr>
          <a:xfrm>
            <a:off x="9637776" y="3360300"/>
            <a:ext cx="126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1 - 1/16 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D029C2-13E7-C7DD-256E-172147C0AF6A}"/>
              </a:ext>
            </a:extLst>
          </p:cNvPr>
          <p:cNvSpPr txBox="1"/>
          <p:nvPr/>
        </p:nvSpPr>
        <p:spPr>
          <a:xfrm>
            <a:off x="9308592" y="936778"/>
            <a:ext cx="153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1 - 21/64 in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A119D7-9111-3D23-075B-8DFC63878D15}"/>
              </a:ext>
            </a:extLst>
          </p:cNvPr>
          <p:cNvCxnSpPr>
            <a:cxnSpLocks/>
          </p:cNvCxnSpPr>
          <p:nvPr/>
        </p:nvCxnSpPr>
        <p:spPr>
          <a:xfrm>
            <a:off x="8602949" y="1268046"/>
            <a:ext cx="1400418" cy="678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BE9B23B-B985-8E06-812B-B8620A720299}"/>
              </a:ext>
            </a:extLst>
          </p:cNvPr>
          <p:cNvSpPr txBox="1"/>
          <p:nvPr/>
        </p:nvSpPr>
        <p:spPr>
          <a:xfrm>
            <a:off x="7800519" y="622601"/>
            <a:ext cx="119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.4375 in Through Hole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2776AA-438E-50DF-50B1-419026429EF5}"/>
              </a:ext>
            </a:extLst>
          </p:cNvPr>
          <p:cNvSpPr txBox="1"/>
          <p:nvPr/>
        </p:nvSpPr>
        <p:spPr>
          <a:xfrm>
            <a:off x="201168" y="4133088"/>
            <a:ext cx="1238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½ in OD Yor-</a:t>
            </a:r>
            <a:r>
              <a:rPr lang="en-US" err="1"/>
              <a:t>Loks</a:t>
            </a:r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8D86D9-C859-1C49-3C4B-3400848D8680}"/>
              </a:ext>
            </a:extLst>
          </p:cNvPr>
          <p:cNvCxnSpPr/>
          <p:nvPr/>
        </p:nvCxnSpPr>
        <p:spPr>
          <a:xfrm flipV="1">
            <a:off x="658368" y="3127248"/>
            <a:ext cx="420624" cy="1005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F8A075F-EC00-B2BA-7C13-F78731E07751}"/>
              </a:ext>
            </a:extLst>
          </p:cNvPr>
          <p:cNvSpPr txBox="1"/>
          <p:nvPr/>
        </p:nvSpPr>
        <p:spPr>
          <a:xfrm>
            <a:off x="342666" y="5765005"/>
            <a:ext cx="109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¼ in OD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940446-5F0F-333E-C784-34D9634474FE}"/>
              </a:ext>
            </a:extLst>
          </p:cNvPr>
          <p:cNvCxnSpPr>
            <a:cxnSpLocks/>
          </p:cNvCxnSpPr>
          <p:nvPr/>
        </p:nvCxnSpPr>
        <p:spPr>
          <a:xfrm>
            <a:off x="1152144" y="6181344"/>
            <a:ext cx="8412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95B57F6-D89E-A27A-1DE9-3E8BFE0B5EB7}"/>
              </a:ext>
            </a:extLst>
          </p:cNvPr>
          <p:cNvSpPr txBox="1"/>
          <p:nvPr/>
        </p:nvSpPr>
        <p:spPr>
          <a:xfrm>
            <a:off x="4407408" y="5687568"/>
            <a:ext cx="116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¼ in NPT, 18 TPI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CB9C33-7BAE-524E-8F95-8A7A353FCAF0}"/>
              </a:ext>
            </a:extLst>
          </p:cNvPr>
          <p:cNvCxnSpPr>
            <a:stCxn id="46" idx="1"/>
          </p:cNvCxnSpPr>
          <p:nvPr/>
        </p:nvCxnSpPr>
        <p:spPr>
          <a:xfrm flipH="1">
            <a:off x="3730752" y="6010734"/>
            <a:ext cx="676656" cy="6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E571C7A-4195-A7FD-95E6-4D30BC171A68}"/>
              </a:ext>
            </a:extLst>
          </p:cNvPr>
          <p:cNvCxnSpPr/>
          <p:nvPr/>
        </p:nvCxnSpPr>
        <p:spPr>
          <a:xfrm flipV="1">
            <a:off x="5411873" y="5348904"/>
            <a:ext cx="1757023" cy="338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19990C7-9B49-300F-BDBC-DC43A6E37D25}"/>
              </a:ext>
            </a:extLst>
          </p:cNvPr>
          <p:cNvSpPr txBox="1"/>
          <p:nvPr/>
        </p:nvSpPr>
        <p:spPr>
          <a:xfrm>
            <a:off x="9592661" y="5147340"/>
            <a:ext cx="109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¼ in OD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37A2AD0-6F2F-C786-3B60-7F4A682F33CF}"/>
              </a:ext>
            </a:extLst>
          </p:cNvPr>
          <p:cNvCxnSpPr/>
          <p:nvPr/>
        </p:nvCxnSpPr>
        <p:spPr>
          <a:xfrm flipH="1">
            <a:off x="8397258" y="5687568"/>
            <a:ext cx="1040769" cy="279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801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Detecting Leaks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C766FB-DC5C-6AC4-0B37-C4154874C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6193" y="1354736"/>
            <a:ext cx="6670314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D143EF-8C4E-DC12-F885-986347493EF9}"/>
              </a:ext>
            </a:extLst>
          </p:cNvPr>
          <p:cNvSpPr txBox="1"/>
          <p:nvPr/>
        </p:nvSpPr>
        <p:spPr>
          <a:xfrm>
            <a:off x="323051" y="2064244"/>
            <a:ext cx="2589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ERH2 will follow ASHRAE Bubble Method under Chapter 29.9 Leak Detection in the 2017 edition ASHRAE Handbook.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04615-86BE-D628-3C7B-8E34DD1BE1B6}"/>
              </a:ext>
            </a:extLst>
          </p:cNvPr>
          <p:cNvSpPr txBox="1"/>
          <p:nvPr/>
        </p:nvSpPr>
        <p:spPr>
          <a:xfrm>
            <a:off x="4562492" y="5815013"/>
            <a:ext cx="624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3"/>
              </a:rPr>
              <a:t>Fast leakage test – </a:t>
            </a:r>
            <a:r>
              <a:rPr lang="en-US" sz="1200" err="1">
                <a:hlinkClick r:id="rId3"/>
              </a:rPr>
              <a:t>Unitem</a:t>
            </a:r>
            <a:r>
              <a:rPr lang="en-US" sz="1200">
                <a:hlinkClick r:id="rId3"/>
              </a:rPr>
              <a:t> </a:t>
            </a:r>
            <a:r>
              <a:rPr lang="en-US" sz="1200" err="1">
                <a:hlinkClick r:id="rId3"/>
              </a:rPr>
              <a:t>Wrocław</a:t>
            </a:r>
            <a:r>
              <a:rPr lang="en-US" sz="1200">
                <a:hlinkClick r:id="rId3"/>
              </a:rPr>
              <a:t> (unitemmachines.com)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25573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DBCD-9B43-FF46-F6EF-A4F0B657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78A88D-20AB-BAD4-1CFF-724140B14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056513"/>
              </p:ext>
            </p:extLst>
          </p:nvPr>
        </p:nvGraphicFramePr>
        <p:xfrm>
          <a:off x="420736" y="1690688"/>
          <a:ext cx="10451140" cy="3972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154">
                  <a:extLst>
                    <a:ext uri="{9D8B030D-6E8A-4147-A177-3AD203B41FA5}">
                      <a16:colId xmlns:a16="http://schemas.microsoft.com/office/drawing/2014/main" val="3702549147"/>
                    </a:ext>
                  </a:extLst>
                </a:gridCol>
                <a:gridCol w="4479264">
                  <a:extLst>
                    <a:ext uri="{9D8B030D-6E8A-4147-A177-3AD203B41FA5}">
                      <a16:colId xmlns:a16="http://schemas.microsoft.com/office/drawing/2014/main" val="337299582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3442325743"/>
                    </a:ext>
                  </a:extLst>
                </a:gridCol>
                <a:gridCol w="2269762">
                  <a:extLst>
                    <a:ext uri="{9D8B030D-6E8A-4147-A177-3AD203B41FA5}">
                      <a16:colId xmlns:a16="http://schemas.microsoft.com/office/drawing/2014/main" val="2102321122"/>
                    </a:ext>
                  </a:extLst>
                </a:gridCol>
              </a:tblGrid>
              <a:tr h="880503"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Requirement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Design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Expected Performance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Verification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42811645"/>
                  </a:ext>
                </a:extLst>
              </a:tr>
              <a:tr h="1063789"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electrolyzer fitting moves hydrogen gas from the electrolyzer to the piping.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 leaks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Bubble Test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58435021"/>
                  </a:ext>
                </a:extLst>
              </a:tr>
              <a:tr h="733666"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pressure gauge fitting moves hydrogen gas from the piping to the pressure gauge.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 leaks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Bubble Test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309828"/>
                  </a:ext>
                </a:extLst>
              </a:tr>
              <a:tr h="1063789"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rubber stoper fitting moves hydrogen gas from the 3-way diverting valve to the material storage.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 leaks 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Bubble Test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4913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424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Autofit/>
          </a:bodyPr>
          <a:lstStyle/>
          <a:p>
            <a:pPr algn="l"/>
            <a:b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</a:br>
            <a: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  <a:t>Extraction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05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A0D8C9E-F5BD-4819-ADBD-36608DF7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What Embry-Riddle Has</a:t>
            </a:r>
            <a:endParaRPr lang="en-US"/>
          </a:p>
        </p:txBody>
      </p:sp>
      <p:pic>
        <p:nvPicPr>
          <p:cNvPr id="5" name="Content Placeholder 4" descr="A person standing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970BD840-E7B8-C88A-340B-6FAAECF14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0" y="1910761"/>
            <a:ext cx="3584607" cy="2868875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DFD33E-C015-88AD-F252-9064D2CDE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" r="59375" b="-113"/>
          <a:stretch/>
        </p:blipFill>
        <p:spPr>
          <a:xfrm>
            <a:off x="8444689" y="1910761"/>
            <a:ext cx="2673499" cy="2872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2B4E69-1FDC-6908-9A85-29139522C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713" y="1910762"/>
            <a:ext cx="4256573" cy="2868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955CBD-4D28-7B34-E360-B547E5529896}"/>
              </a:ext>
            </a:extLst>
          </p:cNvPr>
          <p:cNvSpPr txBox="1"/>
          <p:nvPr/>
        </p:nvSpPr>
        <p:spPr>
          <a:xfrm>
            <a:off x="4424274" y="4967443"/>
            <a:ext cx="33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Robotics Lab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14CE2-9D89-1C02-7C85-9E0B3AE4EF80}"/>
              </a:ext>
            </a:extLst>
          </p:cNvPr>
          <p:cNvSpPr txBox="1"/>
          <p:nvPr/>
        </p:nvSpPr>
        <p:spPr>
          <a:xfrm>
            <a:off x="343208" y="4967443"/>
            <a:ext cx="33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Wind Tunnel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6624D-DAA1-EA65-6B01-0460CAA17BBB}"/>
              </a:ext>
            </a:extLst>
          </p:cNvPr>
          <p:cNvSpPr txBox="1"/>
          <p:nvPr/>
        </p:nvSpPr>
        <p:spPr>
          <a:xfrm>
            <a:off x="8213550" y="4967443"/>
            <a:ext cx="33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Propulsion Lab</a:t>
            </a:r>
          </a:p>
        </p:txBody>
      </p:sp>
    </p:spTree>
    <p:extLst>
      <p:ext uri="{BB962C8B-B14F-4D97-AF65-F5344CB8AC3E}">
        <p14:creationId xmlns:p14="http://schemas.microsoft.com/office/powerpoint/2010/main" val="28904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eaky Tap with solid fill">
            <a:extLst>
              <a:ext uri="{FF2B5EF4-FFF2-40B4-BE49-F238E27FC236}">
                <a16:creationId xmlns:a16="http://schemas.microsoft.com/office/drawing/2014/main" id="{052A4CBC-0C6F-3C68-2AE7-6DC8BA7C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3571" y="2430655"/>
            <a:ext cx="1300252" cy="1300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9D1EB-5D0C-0028-3748-4D5BA2EA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Requirements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122D09-B560-3BBB-9000-92E84015ACD3}"/>
              </a:ext>
            </a:extLst>
          </p:cNvPr>
          <p:cNvSpPr/>
          <p:nvPr/>
        </p:nvSpPr>
        <p:spPr>
          <a:xfrm>
            <a:off x="2192160" y="4004003"/>
            <a:ext cx="2889450" cy="720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6E280-929D-12C3-98EE-2E0F785451EF}"/>
              </a:ext>
            </a:extLst>
          </p:cNvPr>
          <p:cNvSpPr txBox="1"/>
          <p:nvPr/>
        </p:nvSpPr>
        <p:spPr>
          <a:xfrm>
            <a:off x="1040517" y="3647312"/>
            <a:ext cx="4211159" cy="23371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3100"/>
              <a:t>2.1</a:t>
            </a:r>
          </a:p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400" kern="1200"/>
              <a:t>“</a:t>
            </a:r>
            <a:r>
              <a:rPr lang="en-US" sz="2400">
                <a:effectLst/>
                <a:ea typeface="Calibri" panose="020F0502020204030204" pitchFamily="34" charset="0"/>
              </a:rPr>
              <a:t>The system must allow for safe extraction of hydrogen gas without risk of major leaks.”</a:t>
            </a:r>
            <a:endParaRPr lang="en-US" sz="2400" kern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CABF7-FD5E-D35E-BF97-02CD6D051D8A}"/>
              </a:ext>
            </a:extLst>
          </p:cNvPr>
          <p:cNvSpPr txBox="1"/>
          <p:nvPr/>
        </p:nvSpPr>
        <p:spPr>
          <a:xfrm>
            <a:off x="6299823" y="3647312"/>
            <a:ext cx="4426145" cy="1844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3100"/>
              <a:t>4.3</a:t>
            </a:r>
          </a:p>
          <a:p>
            <a:pPr marL="0" lvl="0" indent="0" algn="ctr" defTabSz="1377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400" kern="120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material storage to fuel cell system must be able to run for 10 minutes.”</a:t>
            </a:r>
            <a:endParaRPr lang="en-US" sz="2400" kern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 descr="Hourglass Finished outline">
            <a:extLst>
              <a:ext uri="{FF2B5EF4-FFF2-40B4-BE49-F238E27FC236}">
                <a16:creationId xmlns:a16="http://schemas.microsoft.com/office/drawing/2014/main" id="{B5666FF9-84DA-B7FE-1BC2-F9F819051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3573" y="2179208"/>
            <a:ext cx="1551699" cy="15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66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27C200-1D6C-3B8E-D3DE-35141EDC5E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61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4853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486E4E-942C-8A72-F507-A917CC3ED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45" y="4228766"/>
            <a:ext cx="1702906" cy="21718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493D7-B8AA-3DA1-47CB-6F306805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Heating Element – Nichrome Wire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56E56-7563-D032-095D-EA9C92006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5" b="87500" l="0" r="99014">
                        <a14:foregroundMark x1="96040" y1="76038" x2="85404" y2="12500"/>
                        <a14:foregroundMark x1="97436" y1="84375" x2="96670" y2="79801"/>
                        <a14:foregroundMark x1="85404" y1="12500" x2="1183" y2="31250"/>
                        <a14:foregroundMark x1="1183" y1="31250" x2="11637" y2="96875"/>
                        <a14:foregroundMark x1="11637" y1="96875" x2="95464" y2="50000"/>
                        <a14:foregroundMark x1="95464" y1="50000" x2="96444" y2="51726"/>
                        <a14:foregroundMark x1="11440" y1="56250" x2="4142" y2="50000"/>
                        <a14:foregroundMark x1="4142" y1="50000" x2="4931" y2="9375"/>
                        <a14:foregroundMark x1="4536" y1="15625" x2="0" y2="31250"/>
                        <a14:backgroundMark x1="99014" y1="96875" x2="99606" y2="71875"/>
                        <a14:backgroundMark x1="98619" y1="93750" x2="99014" y2="0"/>
                        <a14:backgroundMark x1="99803" y1="59375" x2="99803" y2="6250"/>
                        <a14:backgroundMark x1="99211" y1="46875" x2="99408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5606" y="5018878"/>
            <a:ext cx="7153042" cy="432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BB6D42-4C87-26E7-50F5-FF104D96D52D}"/>
              </a:ext>
            </a:extLst>
          </p:cNvPr>
          <p:cNvSpPr txBox="1"/>
          <p:nvPr/>
        </p:nvSpPr>
        <p:spPr>
          <a:xfrm>
            <a:off x="5798528" y="6240442"/>
            <a:ext cx="252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-Remington Industries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61EFC3-73C2-66E9-61E0-811CDFAEC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512" y="5614565"/>
            <a:ext cx="6610706" cy="442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D68C54-5483-284F-590B-C9FD98DDA9CD}"/>
              </a:ext>
            </a:extLst>
          </p:cNvPr>
          <p:cNvSpPr txBox="1"/>
          <p:nvPr/>
        </p:nvSpPr>
        <p:spPr>
          <a:xfrm>
            <a:off x="389878" y="1423623"/>
            <a:ext cx="6135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Temperature: 300°C</a:t>
            </a:r>
          </a:p>
          <a:p>
            <a:r>
              <a:rPr lang="en-US" sz="2400" dirty="0"/>
              <a:t>Maximum Temperature: 350°C</a:t>
            </a:r>
          </a:p>
        </p:txBody>
      </p:sp>
      <p:pic>
        <p:nvPicPr>
          <p:cNvPr id="1026" name="Picture 2" descr="Aerogel vs. Vacuum Insulation | Insulon® Technology | Concept Group LLC">
            <a:extLst>
              <a:ext uri="{FF2B5EF4-FFF2-40B4-BE49-F238E27FC236}">
                <a16:creationId xmlns:a16="http://schemas.microsoft.com/office/drawing/2014/main" id="{DB2C0263-1E77-32E9-D170-AA5EF6DC3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78" y="2381356"/>
            <a:ext cx="4611632" cy="24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3CC2E0-6701-E295-77A9-8B2C9AD014EA}"/>
              </a:ext>
            </a:extLst>
          </p:cNvPr>
          <p:cNvSpPr txBox="1"/>
          <p:nvPr/>
        </p:nvSpPr>
        <p:spPr>
          <a:xfrm>
            <a:off x="5200865" y="2749186"/>
            <a:ext cx="3493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Thermal Insulation:</a:t>
            </a:r>
          </a:p>
          <a:p>
            <a:endParaRPr lang="en-US" sz="2000" dirty="0"/>
          </a:p>
          <a:p>
            <a:r>
              <a:rPr lang="en-US" sz="2000" dirty="0"/>
              <a:t>Aerogel - 650 °C</a:t>
            </a:r>
          </a:p>
        </p:txBody>
      </p:sp>
    </p:spTree>
    <p:extLst>
      <p:ext uri="{BB962C8B-B14F-4D97-AF65-F5344CB8AC3E}">
        <p14:creationId xmlns:p14="http://schemas.microsoft.com/office/powerpoint/2010/main" val="2077664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CCE8-DD93-DC85-7E77-96482EAD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 Loss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3AC62-66D3-898D-F294-23B6A7994D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Energy Loss, 10ft. Of wire @ 300°C: 2.683W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𝐶𝑜𝑛𝑑𝑢𝑐𝑡𝑖𝑜𝑛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𝐶𝑜𝑛𝑣𝑒𝑐𝑡𝑖𝑜𝑛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𝐶𝑜𝑛𝑑𝑢𝑐𝑡𝑖𝑜𝑛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𝐶𝑜𝑛𝑣𝑒𝑐𝑡𝑖𝑜𝑛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𝑙𝑜𝑠𝑠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</m:oMath>
                </a14:m>
                <a:r>
                  <a:rPr lang="en-US" sz="2000" b="0" dirty="0"/>
                  <a:t>= 2.5 for still air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A</a:t>
                </a:r>
                <a:r>
                  <a:rPr lang="en-US" sz="2000" b="0" baseline="-25000" dirty="0"/>
                  <a:t>1</a:t>
                </a:r>
                <a:r>
                  <a:rPr lang="en-US" sz="2000" b="0" dirty="0"/>
                  <a:t>= .0038m</a:t>
                </a:r>
                <a:r>
                  <a:rPr lang="en-US" sz="2000" b="0" baseline="30000" dirty="0"/>
                  <a:t>2</a:t>
                </a:r>
                <a:r>
                  <a:rPr lang="en-US" sz="2000" b="0" dirty="0"/>
                  <a:t> (50% surface area)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A</a:t>
                </a:r>
                <a:r>
                  <a:rPr lang="en-US" sz="2000" baseline="-25000" dirty="0"/>
                  <a:t>2</a:t>
                </a:r>
                <a:r>
                  <a:rPr lang="en-US" sz="2000" b="0" dirty="0"/>
                  <a:t>= .0019m</a:t>
                </a:r>
                <a:r>
                  <a:rPr lang="en-US" sz="2000" b="0" baseline="30000" dirty="0"/>
                  <a:t>2 </a:t>
                </a:r>
                <a:r>
                  <a:rPr lang="en-US" sz="2000" b="0" dirty="0"/>
                  <a:t>(25% surface area)</a:t>
                </a:r>
                <a:endParaRPr lang="en-US" sz="2000" b="0" baseline="-25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3AC62-66D3-898D-F294-23B6A7994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FAF8C7-F89E-4E34-CCF4-768A9B3B2C20}"/>
                  </a:ext>
                </a:extLst>
              </p:cNvPr>
              <p:cNvSpPr txBox="1"/>
              <p:nvPr/>
            </p:nvSpPr>
            <p:spPr>
              <a:xfrm>
                <a:off x="5557423" y="4197365"/>
                <a:ext cx="5140171" cy="103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/>
                  <a:t>K= 11.3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∗°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/>
              </a:p>
              <a:p>
                <a:r>
                  <a:rPr lang="en-US"/>
                  <a:t>∆𝑇= 280°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FAF8C7-F89E-4E34-CCF4-768A9B3B2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423" y="4197365"/>
                <a:ext cx="5140171" cy="1039644"/>
              </a:xfrm>
              <a:prstGeom prst="rect">
                <a:avLst/>
              </a:prstGeom>
              <a:blipFill>
                <a:blip r:embed="rId3"/>
                <a:stretch>
                  <a:fillRect l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907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7F59-1090-0108-EEB7-EB9DC3298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Input Calculations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8B9DA-250B-F906-C7A8-200EAA961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Voltage Requirement: 2.402V	Amperage: 1.118A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=2.683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.705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∗3.048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8B9DA-250B-F906-C7A8-200EAA961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763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FC5E-BABE-D7ED-4AF0-A45535F3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Vessel Pressure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53CF-F2B8-D918-631D-C4FD2B86E5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PV=</a:t>
                </a:r>
                <a:r>
                  <a:rPr lang="en-US" dirty="0" err="1"/>
                  <a:t>nRT</a:t>
                </a:r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V = 1.1L   T = 300</a:t>
                </a:r>
                <a:r>
                  <a:rPr lang="en-US" sz="2400" dirty="0"/>
                  <a:t>°C   R = 287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Maximum Vessel Pressure: 40.43psia</a:t>
                </a:r>
              </a:p>
              <a:p>
                <a:pPr lvl="1"/>
                <a:r>
                  <a:rPr lang="en-US" dirty="0"/>
                  <a:t>Champagne Bottle: 90psia</a:t>
                </a:r>
              </a:p>
              <a:p>
                <a:pPr lvl="1"/>
                <a:r>
                  <a:rPr lang="en-US" dirty="0"/>
                  <a:t>Soda Can: 30psia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553CF-F2B8-D918-631D-C4FD2B86E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ix secrets of champagne – Physics World">
            <a:extLst>
              <a:ext uri="{FF2B5EF4-FFF2-40B4-BE49-F238E27FC236}">
                <a16:creationId xmlns:a16="http://schemas.microsoft.com/office/drawing/2014/main" id="{09D8779D-818F-D10C-D39C-427184AA1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923" y="3056772"/>
            <a:ext cx="2952572" cy="30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da Can | Pizzaroni">
            <a:extLst>
              <a:ext uri="{FF2B5EF4-FFF2-40B4-BE49-F238E27FC236}">
                <a16:creationId xmlns:a16="http://schemas.microsoft.com/office/drawing/2014/main" id="{47D8502C-DB0D-6B8C-BE22-CA68A2DBE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249" y="3101103"/>
            <a:ext cx="3325589" cy="332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8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A673-819D-F1D2-17C9-AF55EC14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2CEE5-727E-63F1-C66F-390E809C0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659F32-1FA8-2913-485A-BBB8544A0C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8534030"/>
              </p:ext>
            </p:extLst>
          </p:nvPr>
        </p:nvGraphicFramePr>
        <p:xfrm>
          <a:off x="420736" y="1690688"/>
          <a:ext cx="10451140" cy="27096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154">
                  <a:extLst>
                    <a:ext uri="{9D8B030D-6E8A-4147-A177-3AD203B41FA5}">
                      <a16:colId xmlns:a16="http://schemas.microsoft.com/office/drawing/2014/main" val="3702549147"/>
                    </a:ext>
                  </a:extLst>
                </a:gridCol>
                <a:gridCol w="4479264">
                  <a:extLst>
                    <a:ext uri="{9D8B030D-6E8A-4147-A177-3AD203B41FA5}">
                      <a16:colId xmlns:a16="http://schemas.microsoft.com/office/drawing/2014/main" val="337299582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3442325743"/>
                    </a:ext>
                  </a:extLst>
                </a:gridCol>
                <a:gridCol w="2269762">
                  <a:extLst>
                    <a:ext uri="{9D8B030D-6E8A-4147-A177-3AD203B41FA5}">
                      <a16:colId xmlns:a16="http://schemas.microsoft.com/office/drawing/2014/main" val="2102321122"/>
                    </a:ext>
                  </a:extLst>
                </a:gridCol>
              </a:tblGrid>
              <a:tr h="880503"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Requirement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Design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Expected Performance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Verification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42811645"/>
                  </a:ext>
                </a:extLst>
              </a:tr>
              <a:tr h="1063789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9.1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Nichrome wire achieves steady state temperature of 300</a:t>
                      </a: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Hydrogen release from storage medium</a:t>
                      </a:r>
                      <a:endParaRPr lang="en-US" sz="2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Fuel cell produces electricity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58435021"/>
                  </a:ext>
                </a:extLst>
              </a:tr>
              <a:tr h="733666">
                <a:tc>
                  <a:txBody>
                    <a:bodyPr/>
                    <a:lstStyle/>
                    <a:p>
                      <a:pPr marL="0" marR="0" algn="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+mn-lt"/>
                        </a:rPr>
                        <a:t>Voltage supplied to Nichrome wire ≈ 2.4V </a:t>
                      </a:r>
                      <a:endParaRPr lang="en-US" sz="2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Steady state temp. &lt; 350</a:t>
                      </a: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US" sz="20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Thermal Camera (Propulsion Lab)</a:t>
                      </a:r>
                      <a:endParaRPr lang="en-US" sz="20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309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311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400">
                <a:solidFill>
                  <a:srgbClr val="1B3E8A"/>
                </a:solidFill>
                <a:latin typeface="Cooper Black"/>
              </a:rPr>
              <a:t>Piping</a:t>
            </a:r>
            <a:endParaRPr lang="en-US" sz="4000">
              <a:solidFill>
                <a:srgbClr val="1B3E8A"/>
              </a:solidFill>
              <a:latin typeface="Cooper Black"/>
            </a:endParaRP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3291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E376-93C4-F09C-9EE8-DBDB3378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Piping Layout</a:t>
            </a:r>
          </a:p>
        </p:txBody>
      </p:sp>
      <p:pic>
        <p:nvPicPr>
          <p:cNvPr id="8" name="Picture 12" descr="Diagram&#10;&#10;Description automatically generated">
            <a:extLst>
              <a:ext uri="{FF2B5EF4-FFF2-40B4-BE49-F238E27FC236}">
                <a16:creationId xmlns:a16="http://schemas.microsoft.com/office/drawing/2014/main" id="{2240D174-C4A0-F686-EC6B-FFD38FA2C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3015" y="1604230"/>
            <a:ext cx="7318665" cy="4888645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66F99ED-730C-E82F-75D1-67DD16D81E05}"/>
              </a:ext>
            </a:extLst>
          </p:cNvPr>
          <p:cNvGrpSpPr/>
          <p:nvPr/>
        </p:nvGrpSpPr>
        <p:grpSpPr>
          <a:xfrm>
            <a:off x="3870664" y="2867487"/>
            <a:ext cx="2441360" cy="2032987"/>
            <a:chOff x="3870664" y="2867487"/>
            <a:chExt cx="2441360" cy="203298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0F64EA-D5A9-C974-8E85-6CED9F3B5B8D}"/>
                </a:ext>
              </a:extLst>
            </p:cNvPr>
            <p:cNvCxnSpPr/>
            <p:nvPr/>
          </p:nvCxnSpPr>
          <p:spPr>
            <a:xfrm>
              <a:off x="3870664" y="4900474"/>
              <a:ext cx="1171853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1D5031-53E1-ED38-E643-A7D91C77E852}"/>
                </a:ext>
              </a:extLst>
            </p:cNvPr>
            <p:cNvCxnSpPr>
              <a:cxnSpLocks/>
            </p:cNvCxnSpPr>
            <p:nvPr/>
          </p:nvCxnSpPr>
          <p:spPr>
            <a:xfrm>
              <a:off x="6312024" y="2867487"/>
              <a:ext cx="0" cy="64806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A92FA2-7FD7-C759-1DFB-D52C13522CF1}"/>
              </a:ext>
            </a:extLst>
          </p:cNvPr>
          <p:cNvGrpSpPr/>
          <p:nvPr/>
        </p:nvGrpSpPr>
        <p:grpSpPr>
          <a:xfrm>
            <a:off x="6312024" y="2601157"/>
            <a:ext cx="852258" cy="2370338"/>
            <a:chOff x="6312024" y="2601157"/>
            <a:chExt cx="852258" cy="237033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D07810D-79C2-A6D2-9F4F-1A196BBB6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024" y="2681795"/>
              <a:ext cx="0" cy="66508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46828E-0296-B919-5F22-339557EE96CE}"/>
                </a:ext>
              </a:extLst>
            </p:cNvPr>
            <p:cNvCxnSpPr>
              <a:cxnSpLocks/>
            </p:cNvCxnSpPr>
            <p:nvPr/>
          </p:nvCxnSpPr>
          <p:spPr>
            <a:xfrm>
              <a:off x="7164282" y="2601157"/>
              <a:ext cx="0" cy="237033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F1EFCE-2223-6A08-D42B-D7EF733BBD44}"/>
              </a:ext>
            </a:extLst>
          </p:cNvPr>
          <p:cNvGrpSpPr/>
          <p:nvPr/>
        </p:nvGrpSpPr>
        <p:grpSpPr>
          <a:xfrm>
            <a:off x="5477256" y="901262"/>
            <a:ext cx="1801368" cy="1311586"/>
            <a:chOff x="5477256" y="901262"/>
            <a:chExt cx="1801368" cy="1311586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9950814-9DBF-2938-C4C9-99CF494ED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7256" y="1243584"/>
              <a:ext cx="530352" cy="9692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43A460-517A-B9E3-5823-377C2D5E8C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92" y="1243584"/>
              <a:ext cx="0" cy="9692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5AB055-1141-B9AF-DD84-ABF4F9F85E91}"/>
                </a:ext>
              </a:extLst>
            </p:cNvPr>
            <p:cNvSpPr txBox="1"/>
            <p:nvPr/>
          </p:nvSpPr>
          <p:spPr>
            <a:xfrm>
              <a:off x="5664666" y="901262"/>
              <a:ext cx="1613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/>
                <a:t>PTFE Tubing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A116F2-02CF-4DA5-9331-CD502915DC07}"/>
              </a:ext>
            </a:extLst>
          </p:cNvPr>
          <p:cNvGrpSpPr/>
          <p:nvPr/>
        </p:nvGrpSpPr>
        <p:grpSpPr>
          <a:xfrm>
            <a:off x="6172192" y="3023427"/>
            <a:ext cx="3438154" cy="400110"/>
            <a:chOff x="6172192" y="3023427"/>
            <a:chExt cx="3438154" cy="40011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B211A2F-0BBC-5EC2-1BFD-84CE9F563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192" y="3191521"/>
              <a:ext cx="1719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8944DF-406F-BCD5-F975-47DF209A0677}"/>
                </a:ext>
              </a:extLst>
            </p:cNvPr>
            <p:cNvSpPr txBox="1"/>
            <p:nvPr/>
          </p:nvSpPr>
          <p:spPr>
            <a:xfrm>
              <a:off x="7891271" y="3023427"/>
              <a:ext cx="1719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/>
                <a:t>Copper Piping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99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27C200-1D6C-3B8E-D3DE-35141EDC5E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6454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309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A0D8C9E-F5BD-4819-ADBD-36608DF7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Embry-Riddle does </a:t>
            </a:r>
            <a:r>
              <a:rPr lang="en-US" i="1">
                <a:latin typeface="Cooper Black"/>
              </a:rPr>
              <a:t>not</a:t>
            </a:r>
            <a:r>
              <a:rPr lang="en-US">
                <a:latin typeface="Cooper Black"/>
              </a:rPr>
              <a:t> have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AC4D49-1559-09A4-D063-028878DCFE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1979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990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E376-93C4-F09C-9EE8-DBDB3378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 Transfer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46D6-D8BD-3F37-4775-E8FBCF86F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Use a 6in long pipe at constant 100°C that reduces internal gas temperature from 300°C to 150°C to determine flow regime. 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Analyze 0.0001in long sections where pipe is average temperature of internal and external air.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D0621-FF0F-7570-5E48-24F34FFB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35" y="4130634"/>
            <a:ext cx="5984742" cy="1954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73D638-E55B-02C1-EB26-79EA9090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99778"/>
            <a:ext cx="9504285" cy="282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580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DBCD-9B43-FF46-F6EF-A4F0B657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Piping Requirement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78A88D-20AB-BAD4-1CFF-724140B14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486060"/>
              </p:ext>
            </p:extLst>
          </p:nvPr>
        </p:nvGraphicFramePr>
        <p:xfrm>
          <a:off x="420736" y="2756007"/>
          <a:ext cx="10451140" cy="35143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154">
                  <a:extLst>
                    <a:ext uri="{9D8B030D-6E8A-4147-A177-3AD203B41FA5}">
                      <a16:colId xmlns:a16="http://schemas.microsoft.com/office/drawing/2014/main" val="3702549147"/>
                    </a:ext>
                  </a:extLst>
                </a:gridCol>
                <a:gridCol w="4479264">
                  <a:extLst>
                    <a:ext uri="{9D8B030D-6E8A-4147-A177-3AD203B41FA5}">
                      <a16:colId xmlns:a16="http://schemas.microsoft.com/office/drawing/2014/main" val="337299582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3442325743"/>
                    </a:ext>
                  </a:extLst>
                </a:gridCol>
                <a:gridCol w="2269762">
                  <a:extLst>
                    <a:ext uri="{9D8B030D-6E8A-4147-A177-3AD203B41FA5}">
                      <a16:colId xmlns:a16="http://schemas.microsoft.com/office/drawing/2014/main" val="2102321122"/>
                    </a:ext>
                  </a:extLst>
                </a:gridCol>
              </a:tblGrid>
              <a:tr h="857203"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Requirement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Design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Expected Performance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Verification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2811645"/>
                  </a:ext>
                </a:extLst>
              </a:tr>
              <a:tr h="887767"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10.1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PTFE tubing and copper pipe.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Transportation of hydrogen gas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Pressure gauge, mass of material storage, operation of fuel cell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8435021"/>
                  </a:ext>
                </a:extLst>
              </a:tr>
              <a:tr h="854988"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10.2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Material chosen to withstand pressures.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 leaks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Bubble method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309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Copper piping sufficiently transfers heat.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Temperature reduced to 50°C at diverting valve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Thermal imaging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91395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4BE661-B0EA-20D6-4951-6A6BFF78623A}"/>
              </a:ext>
            </a:extLst>
          </p:cNvPr>
          <p:cNvSpPr txBox="1"/>
          <p:nvPr/>
        </p:nvSpPr>
        <p:spPr>
          <a:xfrm>
            <a:off x="1049784" y="169068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Hard Copper Pipe 0.5”OD x 0.05”Wall Thickness x 2.63” Long</a:t>
            </a:r>
          </a:p>
          <a:p>
            <a:r>
              <a:rPr lang="en-US"/>
              <a:t>PTFE Tubing 0.31”OD x 0.03” Wall Thickness x 2’ Long</a:t>
            </a:r>
          </a:p>
        </p:txBody>
      </p:sp>
    </p:spTree>
    <p:extLst>
      <p:ext uri="{BB962C8B-B14F-4D97-AF65-F5344CB8AC3E}">
        <p14:creationId xmlns:p14="http://schemas.microsoft.com/office/powerpoint/2010/main" val="2938871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937510" cy="1297115"/>
          </a:xfrm>
        </p:spPr>
        <p:txBody>
          <a:bodyPr anchor="t">
            <a:noAutofit/>
          </a:bodyPr>
          <a:lstStyle/>
          <a:p>
            <a:pPr algn="l"/>
            <a:r>
              <a:rPr lang="en-US" sz="4400">
                <a:solidFill>
                  <a:srgbClr val="1B3E8A"/>
                </a:solidFill>
                <a:latin typeface="Cooper Black"/>
              </a:rPr>
              <a:t>Interactive User Interface (IUI)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429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27C200-1D6C-3B8E-D3DE-35141EDC5E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0988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8903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33800-446A-EFA9-415E-17E3AB84A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6720" y="131024"/>
            <a:ext cx="4581408" cy="4581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11.1 Pressure Gauge</a:t>
            </a:r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FCAB6FCD-CC32-184D-C53F-510988861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876439"/>
              </p:ext>
            </p:extLst>
          </p:nvPr>
        </p:nvGraphicFramePr>
        <p:xfrm>
          <a:off x="400017" y="2527003"/>
          <a:ext cx="4998128" cy="306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Picture 21" descr="Diagram&#10;&#10;Description automatically generated">
            <a:extLst>
              <a:ext uri="{FF2B5EF4-FFF2-40B4-BE49-F238E27FC236}">
                <a16:creationId xmlns:a16="http://schemas.microsoft.com/office/drawing/2014/main" id="{F84D654E-EB57-40D7-1197-6F28A71A3E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07" r="35314" b="254"/>
          <a:stretch/>
        </p:blipFill>
        <p:spPr>
          <a:xfrm>
            <a:off x="8118762" y="3661226"/>
            <a:ext cx="2871114" cy="306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82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E376-93C4-F09C-9EE8-DBDB3378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Governing Equations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884F0E-2823-A0E8-0C36-95C0CA9E5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940123"/>
              </p:ext>
            </p:extLst>
          </p:nvPr>
        </p:nvGraphicFramePr>
        <p:xfrm>
          <a:off x="7608163" y="682699"/>
          <a:ext cx="3160451" cy="6054016"/>
        </p:xfrm>
        <a:graphic>
          <a:graphicData uri="http://schemas.openxmlformats.org/drawingml/2006/table">
            <a:tbl>
              <a:tblPr/>
              <a:tblGrid>
                <a:gridCol w="954098">
                  <a:extLst>
                    <a:ext uri="{9D8B030D-6E8A-4147-A177-3AD203B41FA5}">
                      <a16:colId xmlns:a16="http://schemas.microsoft.com/office/drawing/2014/main" val="4114697978"/>
                    </a:ext>
                  </a:extLst>
                </a:gridCol>
                <a:gridCol w="954098">
                  <a:extLst>
                    <a:ext uri="{9D8B030D-6E8A-4147-A177-3AD203B41FA5}">
                      <a16:colId xmlns:a16="http://schemas.microsoft.com/office/drawing/2014/main" val="1759837309"/>
                    </a:ext>
                  </a:extLst>
                </a:gridCol>
                <a:gridCol w="1252255">
                  <a:extLst>
                    <a:ext uri="{9D8B030D-6E8A-4147-A177-3AD203B41FA5}">
                      <a16:colId xmlns:a16="http://schemas.microsoft.com/office/drawing/2014/main" val="3880252328"/>
                    </a:ext>
                  </a:extLst>
                </a:gridCol>
              </a:tblGrid>
              <a:tr h="103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In. wc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PSI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Grams of Hydrogen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965410"/>
                  </a:ext>
                </a:extLst>
              </a:tr>
              <a:tr h="10340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963552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0.0360912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0.000247124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569818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0.0721824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0.000494249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701735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0.1082736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0.000741373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747323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0.1443648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0.000988497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115836"/>
                  </a:ext>
                </a:extLst>
              </a:tr>
              <a:tr h="10340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0.180456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0.001235621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670437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0.2165472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0.001482746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787344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0.2526384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0.00172987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914045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0.2887296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0.001976994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881041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0.3248208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0.002224119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029965"/>
                  </a:ext>
                </a:extLst>
              </a:tr>
              <a:tr h="10340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0.360912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0.002471243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539589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0.3970032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0.002718367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92099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0.4330944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0.002965492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100168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0.4691856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0.003212616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491332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0.5052768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0.00345974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45363"/>
                  </a:ext>
                </a:extLst>
              </a:tr>
              <a:tr h="10340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0.541368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0.003706864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827777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0.5774592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0.003953989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717048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0.6135504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0.004201113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875758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0.6496416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0.004448237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329615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0.6857328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0.004695362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583630"/>
                  </a:ext>
                </a:extLst>
              </a:tr>
              <a:tr h="10340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0.721824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0.004942486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36341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0.7579152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0.00518961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97755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0.7940064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0.005436735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611214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0.8300976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0.005683859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277545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0.8661888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0.005930983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002972"/>
                  </a:ext>
                </a:extLst>
              </a:tr>
              <a:tr h="10340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0.90228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0.006178107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206046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0.9383712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0.006425232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73631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0.9744624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0.006672356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711074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1.0105536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0.00691948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412222"/>
                  </a:ext>
                </a:extLst>
              </a:tr>
              <a:tr h="18118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1.0466448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0.007166605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931787"/>
                  </a:ext>
                </a:extLst>
              </a:tr>
              <a:tr h="10340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1.082736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0.007413729</a:t>
                      </a:r>
                    </a:p>
                  </a:txBody>
                  <a:tcPr marL="3715" marR="3715" marT="3715" marB="17833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019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0BF7E20-B4C3-BBF7-9B9C-F7E45AE646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006" y="1825625"/>
                <a:ext cx="689794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𝑃𝑉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𝑛𝑅𝑇</m:t>
                      </m:r>
                    </m:oMath>
                  </m:oMathPara>
                </a14:m>
                <a:endParaRPr lang="en-US" sz="240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>
                    <a:latin typeface="Times New Roman" panose="02020603050405020304" pitchFamily="18" charset="0"/>
                  </a:rPr>
                  <a:t>Where:</a:t>
                </a:r>
              </a:p>
              <a:p>
                <a:pPr marL="91440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Absolute pressure of the gas (KPa)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Volume of the gas (L)</a:t>
                </a:r>
                <a:endParaRPr lang="en-US" sz="24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Amount of the gas (g)</a:t>
                </a:r>
                <a:endParaRPr lang="en-US" sz="24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>
                    <a:effectLst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Ideal gas constant </a:t>
                </a: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(KJ/Kg*K)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Absolute temperature of the gas (K)</a:t>
                </a:r>
                <a:endParaRPr lang="en-US" sz="24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20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0BF7E20-B4C3-BBF7-9B9C-F7E45AE64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006" y="1825625"/>
                <a:ext cx="6897949" cy="4351338"/>
              </a:xfrm>
              <a:blipFill>
                <a:blip r:embed="rId2"/>
                <a:stretch>
                  <a:fillRect l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755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11.2 Mass Measurement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2C195-DEAF-F1FA-3D2B-D7CF0BC98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38" y="1469298"/>
            <a:ext cx="2881914" cy="3919403"/>
          </a:xfr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4433317-0975-7CCC-5887-63A7DE68F9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298407"/>
              </p:ext>
            </p:extLst>
          </p:nvPr>
        </p:nvGraphicFramePr>
        <p:xfrm>
          <a:off x="838200" y="2251795"/>
          <a:ext cx="4998128" cy="306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Picture 21" descr="Diagram&#10;&#10;Description automatically generated">
            <a:extLst>
              <a:ext uri="{FF2B5EF4-FFF2-40B4-BE49-F238E27FC236}">
                <a16:creationId xmlns:a16="http://schemas.microsoft.com/office/drawing/2014/main" id="{A7F01E91-3BAC-8BAA-53C2-8CA97F1515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965" r="30388" b="322"/>
          <a:stretch/>
        </p:blipFill>
        <p:spPr>
          <a:xfrm>
            <a:off x="6189022" y="2582551"/>
            <a:ext cx="1178545" cy="306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11.3 Infographic</a:t>
            </a:r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4BCC4CA8-B409-ABC0-0DBB-1D69FBF55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814" y="1435261"/>
            <a:ext cx="7449424" cy="485804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41BB6-90CF-10AA-0ECF-D69A96BAA93C}"/>
              </a:ext>
            </a:extLst>
          </p:cNvPr>
          <p:cNvSpPr txBox="1"/>
          <p:nvPr/>
        </p:nvSpPr>
        <p:spPr>
          <a:xfrm>
            <a:off x="3246870" y="6293304"/>
            <a:ext cx="522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3"/>
              </a:rPr>
              <a:t>Hydrogen Economy Infographic – Herbert Smith Freehills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34499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DBCD-9B43-FF46-F6EF-A4F0B657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IUI 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78A88D-20AB-BAD4-1CFF-724140B14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5475226"/>
              </p:ext>
            </p:extLst>
          </p:nvPr>
        </p:nvGraphicFramePr>
        <p:xfrm>
          <a:off x="420736" y="1690688"/>
          <a:ext cx="10451140" cy="4713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3154">
                  <a:extLst>
                    <a:ext uri="{9D8B030D-6E8A-4147-A177-3AD203B41FA5}">
                      <a16:colId xmlns:a16="http://schemas.microsoft.com/office/drawing/2014/main" val="3702549147"/>
                    </a:ext>
                  </a:extLst>
                </a:gridCol>
                <a:gridCol w="4479264">
                  <a:extLst>
                    <a:ext uri="{9D8B030D-6E8A-4147-A177-3AD203B41FA5}">
                      <a16:colId xmlns:a16="http://schemas.microsoft.com/office/drawing/2014/main" val="337299582"/>
                    </a:ext>
                  </a:extLst>
                </a:gridCol>
                <a:gridCol w="1838960">
                  <a:extLst>
                    <a:ext uri="{9D8B030D-6E8A-4147-A177-3AD203B41FA5}">
                      <a16:colId xmlns:a16="http://schemas.microsoft.com/office/drawing/2014/main" val="3442325743"/>
                    </a:ext>
                  </a:extLst>
                </a:gridCol>
                <a:gridCol w="2269762">
                  <a:extLst>
                    <a:ext uri="{9D8B030D-6E8A-4147-A177-3AD203B41FA5}">
                      <a16:colId xmlns:a16="http://schemas.microsoft.com/office/drawing/2014/main" val="2102321122"/>
                    </a:ext>
                  </a:extLst>
                </a:gridCol>
              </a:tblGrid>
              <a:tr h="857203"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Requirement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Design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Expected Performance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Verification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2811645"/>
                  </a:ext>
                </a:extLst>
              </a:tr>
              <a:tr h="887767"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11.1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0-30 inWC Pressure Gauge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Display accurate pressure of system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Visual Inspection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8435021"/>
                  </a:ext>
                </a:extLst>
              </a:tr>
              <a:tr h="612559">
                <a:tc>
                  <a:txBody>
                    <a:bodyPr/>
                    <a:lstStyle/>
                    <a:p>
                      <a:pPr marL="0" marR="0" algn="ctr" fontAlgn="auto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11.2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Chemistry lab digital scale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Display mass of hydrogen in storage system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Visual Inspection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30982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Hydrogen Economy Infographic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Inform about hydrogen economy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Visual Inspection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9139553"/>
                  </a:ext>
                </a:extLst>
              </a:tr>
              <a:tr h="612560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Pressure gauge and scale have measurement displays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Display measurements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Visual Inspection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3974665"/>
                  </a:ext>
                </a:extLst>
              </a:tr>
              <a:tr h="550415"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Pressure gauge and scale have English unit on the displays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English Units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Visual Inspection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7412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5665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6184-7C76-B17F-60B5-744321ED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Matrix – Before Mitigation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1D929F99-5146-D849-5578-6F4D553F2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2654" y="1710571"/>
            <a:ext cx="10020794" cy="1921198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1BB6654-B40A-C6EE-AF91-346EEB2D7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09141E6-50FF-EC0F-8136-1F94478E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91" y="3994317"/>
            <a:ext cx="5120521" cy="28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5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A0D8C9E-F5BD-4819-ADBD-36608DF7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DOE Research into Hydrogen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755D3-02D3-D771-13E4-A2DBEED083EE}"/>
              </a:ext>
            </a:extLst>
          </p:cNvPr>
          <p:cNvSpPr txBox="1"/>
          <p:nvPr/>
        </p:nvSpPr>
        <p:spPr>
          <a:xfrm>
            <a:off x="1251750" y="1510153"/>
            <a:ext cx="8984203" cy="2570917"/>
          </a:xfrm>
          <a:prstGeom prst="roundRect">
            <a:avLst/>
          </a:prstGeom>
          <a:solidFill>
            <a:srgbClr val="6697FF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sz="500">
              <a:solidFill>
                <a:schemeClr val="bg1"/>
              </a:solidFill>
              <a:latin typeface="+mn-lt"/>
            </a:endParaRPr>
          </a:p>
          <a:p>
            <a:pPr lvl="1"/>
            <a:r>
              <a:rPr lang="en-US" sz="2800">
                <a:solidFill>
                  <a:schemeClr val="bg1"/>
                </a:solidFill>
                <a:latin typeface="+mn-lt"/>
              </a:rPr>
              <a:t>The DOE is researching multiple uses for hydrogen gas, producing the need for more hydrogen. This creates interest within Embry-Riddle to create an </a:t>
            </a:r>
            <a:r>
              <a:rPr lang="en-US" sz="2800">
                <a:solidFill>
                  <a:schemeClr val="bg1"/>
                </a:solidFill>
              </a:rPr>
              <a:t>alternative energy </a:t>
            </a:r>
            <a:r>
              <a:rPr lang="en-US" sz="2800">
                <a:solidFill>
                  <a:schemeClr val="bg1"/>
                </a:solidFill>
                <a:latin typeface="+mn-lt"/>
              </a:rPr>
              <a:t>demonstrator that teaches the general public about hydrogen fuel and storage.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33A48D-5665-BAE3-EEAB-F4BE3824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127" y="4465467"/>
            <a:ext cx="5751324" cy="1389955"/>
          </a:xfrm>
          <a:prstGeom prst="rect">
            <a:avLst/>
          </a:prstGeom>
        </p:spPr>
      </p:pic>
      <p:pic>
        <p:nvPicPr>
          <p:cNvPr id="1026" name="Picture 2" descr="A Brief History of the Department of Energy | Department of Energy">
            <a:extLst>
              <a:ext uri="{FF2B5EF4-FFF2-40B4-BE49-F238E27FC236}">
                <a16:creationId xmlns:a16="http://schemas.microsoft.com/office/drawing/2014/main" id="{76F25FBC-DF5C-6B04-D249-17E17291B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674" y="4465467"/>
            <a:ext cx="1389956" cy="138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11A72E-A543-6817-3042-BCFAD123B3EA}"/>
              </a:ext>
            </a:extLst>
          </p:cNvPr>
          <p:cNvSpPr txBox="1"/>
          <p:nvPr/>
        </p:nvSpPr>
        <p:spPr>
          <a:xfrm>
            <a:off x="2615652" y="592523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>
                <a:solidFill>
                  <a:srgbClr val="292929"/>
                </a:solidFill>
                <a:effectLst/>
                <a:latin typeface="Karla" pitchFamily="2" charset="0"/>
              </a:rPr>
              <a:t>Amount: </a:t>
            </a:r>
            <a:r>
              <a:rPr lang="en-US" sz="3600" b="0" i="0">
                <a:solidFill>
                  <a:srgbClr val="292929"/>
                </a:solidFill>
                <a:effectLst/>
                <a:latin typeface="Karla" pitchFamily="2" charset="0"/>
              </a:rPr>
              <a:t>$32 million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547911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6184-7C76-B17F-60B5-744321ED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Matrix – After Mitigation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1BB6654-B40A-C6EE-AF91-346EEB2D7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09141E6-50FF-EC0F-8136-1F94478E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91" y="3994317"/>
            <a:ext cx="5120521" cy="28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A309B9-61CA-B90F-BE2E-C4A7EF5F8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584" y="1690688"/>
            <a:ext cx="8240933" cy="19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33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9B37-8362-AC26-4F42-BE9D3662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D10251-CBB8-3FE1-32F6-83E81E2D4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917407"/>
              </p:ext>
            </p:extLst>
          </p:nvPr>
        </p:nvGraphicFramePr>
        <p:xfrm>
          <a:off x="3641766" y="-9897"/>
          <a:ext cx="5643073" cy="671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3895">
                  <a:extLst>
                    <a:ext uri="{9D8B030D-6E8A-4147-A177-3AD203B41FA5}">
                      <a16:colId xmlns:a16="http://schemas.microsoft.com/office/drawing/2014/main" val="4023889858"/>
                    </a:ext>
                  </a:extLst>
                </a:gridCol>
                <a:gridCol w="1639178">
                  <a:extLst>
                    <a:ext uri="{9D8B030D-6E8A-4147-A177-3AD203B41FA5}">
                      <a16:colId xmlns:a16="http://schemas.microsoft.com/office/drawing/2014/main" val="2192578131"/>
                    </a:ext>
                  </a:extLst>
                </a:gridCol>
              </a:tblGrid>
              <a:tr h="265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Item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Cost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4578286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Shirts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$150.00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81551296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Urea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$20.00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532159445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lithium Chloride 30grams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$17.90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15956150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Plexiglass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$84.56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064941722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Pressure gauge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$35.65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185722017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Mesh X 2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$22.00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126469561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PTFE Tubing x 25ft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$62.25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515434918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F-F Thread Adapter x2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$19.12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049219327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Bolts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$7.60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49678916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Copper Pipe (2ft)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$5.49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72416953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Barbed T fitting x 2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$24.28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136015745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Barbed Fitting x3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9.02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04275198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Graduated Bottle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91.64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411226745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Nichrome Wire 20gauge x 50ft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$12.00 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93189852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Solder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$30 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966377538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Rubber Plug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$10.42 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680807786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Rubber Tape (25ft)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18.37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4178041844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Diverting Valve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123.84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254400488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Epoxy's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$30 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49665580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nuts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$2.20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34625739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Other Plastic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$88.04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25137460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</a:rPr>
                        <a:t>Power Supply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$289.99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995681016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effectLst/>
                        </a:rPr>
                        <a:t>Total</a:t>
                      </a:r>
                      <a:endParaRPr lang="en-US" sz="1400" b="1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338811241"/>
                  </a:ext>
                </a:extLst>
              </a:tr>
              <a:tr h="26564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>
                          <a:effectLst/>
                        </a:rPr>
                        <a:t>$1,154.37</a:t>
                      </a:r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1400">
                        <a:effectLst/>
                        <a:latin typeface="Calibri"/>
                      </a:endParaRP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785022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549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6184-7C76-B17F-60B5-744321ED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1BB6654-B40A-C6EE-AF91-346EEB2D7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E646EE-1F7F-477D-9DA8-4F3FA0F06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182" y="1330321"/>
            <a:ext cx="11027551" cy="3613969"/>
          </a:xfrm>
        </p:spPr>
      </p:pic>
    </p:spTree>
    <p:extLst>
      <p:ext uri="{BB962C8B-B14F-4D97-AF65-F5344CB8AC3E}">
        <p14:creationId xmlns:p14="http://schemas.microsoft.com/office/powerpoint/2010/main" val="2672492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8E16-90DB-DFB2-5E99-8B1237B4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AB9F-1783-4CD9-EF26-07C37D2C3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Dr. Karl Heine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Dr. Johnathan Adams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Dr. Richard DiPietro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Dr.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Istemi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Ozsoy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Dr. David Lanning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AXFAB Staff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Taylor Spiller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1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849E-3C54-8760-82AA-B11FBC3D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166" y="2544097"/>
            <a:ext cx="3971667" cy="1769805"/>
          </a:xfrm>
        </p:spPr>
        <p:txBody>
          <a:bodyPr>
            <a:normAutofit/>
          </a:bodyPr>
          <a:lstStyle/>
          <a:p>
            <a:r>
              <a:rPr lang="en-US" sz="5400"/>
              <a:t>Questions?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CFACFD8D-9B5D-6BFD-7885-C66A7034C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18016">
            <a:off x="8603842" y="569582"/>
            <a:ext cx="1539939" cy="1539939"/>
          </a:xfrm>
          <a:prstGeom prst="rect">
            <a:avLst/>
          </a:prstGeom>
        </p:spPr>
      </p:pic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EA1494C1-F4D8-81AD-8557-B1806C3D4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258796">
            <a:off x="1107411" y="2353074"/>
            <a:ext cx="1539939" cy="1539939"/>
          </a:xfrm>
          <a:prstGeom prst="rect">
            <a:avLst/>
          </a:prstGeom>
        </p:spPr>
      </p:pic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C4B3E7FC-A563-62FF-FF89-4CBF13497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946">
            <a:off x="6643237" y="4748478"/>
            <a:ext cx="1539939" cy="153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37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E2E3-3A85-F0B2-67C2-8A12EFA5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3CEA-E4BA-963F-ACE1-61ACD465E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 action="ppaction://hlinksldjump"/>
              </a:rPr>
              <a:t>Requirements</a:t>
            </a:r>
            <a:endParaRPr lang="en-US"/>
          </a:p>
          <a:p>
            <a:r>
              <a:rPr lang="en-US"/>
              <a:t>Generation</a:t>
            </a:r>
          </a:p>
          <a:p>
            <a:pPr lvl="1"/>
            <a:r>
              <a:rPr lang="en-US">
                <a:hlinkClick r:id="rId3" action="ppaction://hlinksldjump"/>
              </a:rPr>
              <a:t>Natural Gas</a:t>
            </a:r>
            <a:endParaRPr lang="en-US"/>
          </a:p>
          <a:p>
            <a:pPr lvl="1"/>
            <a:r>
              <a:rPr lang="en-US">
                <a:hlinkClick r:id="rId4" action="ppaction://hlinksldjump"/>
              </a:rPr>
              <a:t>Photobiological</a:t>
            </a:r>
            <a:endParaRPr lang="en-US"/>
          </a:p>
          <a:p>
            <a:pPr lvl="1"/>
            <a:r>
              <a:rPr lang="en-US">
                <a:hlinkClick r:id="rId5" action="ppaction://hlinksldjump"/>
              </a:rPr>
              <a:t>Microbial Biomass conversion</a:t>
            </a:r>
            <a:endParaRPr lang="en-US"/>
          </a:p>
          <a:p>
            <a:r>
              <a:rPr lang="en-US"/>
              <a:t>Storage</a:t>
            </a:r>
          </a:p>
          <a:p>
            <a:pPr lvl="1"/>
            <a:r>
              <a:rPr lang="en-US">
                <a:hlinkClick r:id="rId6" action="ppaction://hlinksldjump"/>
              </a:rPr>
              <a:t>Physical</a:t>
            </a:r>
            <a:r>
              <a:rPr lang="en-US"/>
              <a:t> </a:t>
            </a:r>
          </a:p>
          <a:p>
            <a:pPr lvl="1"/>
            <a:r>
              <a:rPr lang="en-US">
                <a:hlinkClick r:id="rId7" action="ppaction://hlinksldjump"/>
              </a:rPr>
              <a:t>Material</a:t>
            </a:r>
            <a:endParaRPr lang="en-US"/>
          </a:p>
          <a:p>
            <a:r>
              <a:rPr lang="en-US">
                <a:hlinkClick r:id="rId8" action="ppaction://hlinksldjump"/>
              </a:rPr>
              <a:t>Equations</a:t>
            </a:r>
          </a:p>
          <a:p>
            <a:r>
              <a:rPr lang="en-US">
                <a:hlinkClick r:id="" action="ppaction://noaction"/>
              </a:rPr>
              <a:t>Graphic Design</a:t>
            </a:r>
            <a:endParaRPr lang="en-US"/>
          </a:p>
          <a:p>
            <a:r>
              <a:rPr lang="en-US">
                <a:hlinkClick r:id="rId9" action="ppaction://hlinksldjump"/>
              </a:rPr>
              <a:t>Schedule</a:t>
            </a:r>
            <a:endParaRPr lang="en-US">
              <a:hlinkClick r:id="rId8" action="ppaction://hlinksldjump"/>
            </a:endParaRPr>
          </a:p>
        </p:txBody>
      </p:sp>
    </p:spTree>
    <p:extLst>
      <p:ext uri="{BB962C8B-B14F-4D97-AF65-F5344CB8AC3E}">
        <p14:creationId xmlns:p14="http://schemas.microsoft.com/office/powerpoint/2010/main" val="29053462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D1E7-4374-DCE3-6612-6EBDB313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Matrix</a:t>
            </a:r>
          </a:p>
        </p:txBody>
      </p:sp>
      <p:pic>
        <p:nvPicPr>
          <p:cNvPr id="4" name="Graphic 3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B9A7CD6-251D-9EB4-865E-FFF3DB612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  <p:pic>
        <p:nvPicPr>
          <p:cNvPr id="6" name="Content Placeholder 5" descr="A picture containing table&#10;&#10;Description automatically generated">
            <a:extLst>
              <a:ext uri="{FF2B5EF4-FFF2-40B4-BE49-F238E27FC236}">
                <a16:creationId xmlns:a16="http://schemas.microsoft.com/office/drawing/2014/main" id="{230ACC2D-C9DC-213C-01A5-00F3F6875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375579"/>
            <a:ext cx="9467556" cy="4973094"/>
          </a:xfrm>
        </p:spPr>
      </p:pic>
    </p:spTree>
    <p:extLst>
      <p:ext uri="{BB962C8B-B14F-4D97-AF65-F5344CB8AC3E}">
        <p14:creationId xmlns:p14="http://schemas.microsoft.com/office/powerpoint/2010/main" val="2314219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789B-0BFF-F801-4111-DC397342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- Natural Gas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A416ED-BBD2-2E92-8480-5B26B1EF3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753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C3EF966-5E24-2D6D-4131-B398540E5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103790"/>
              </p:ext>
            </p:extLst>
          </p:nvPr>
        </p:nvGraphicFramePr>
        <p:xfrm>
          <a:off x="476971" y="1575703"/>
          <a:ext cx="10419173" cy="4978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Graphic 5" descr="Home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1417E935-0EEF-58E1-42B9-E71B04951D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25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789B-0BFF-F801-4111-DC397342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- Photobiological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A416ED-BBD2-2E92-8480-5B26B1EF3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8482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6DD3597-AF94-0604-3A89-4221C29E2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991375"/>
              </p:ext>
            </p:extLst>
          </p:nvPr>
        </p:nvGraphicFramePr>
        <p:xfrm>
          <a:off x="2032000" y="1325059"/>
          <a:ext cx="7889514" cy="4813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Graphic 2" descr="Home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1A1EE5C8-B551-C3EA-07E6-C936D7D969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89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789B-0BFF-F801-4111-DC397342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- Microbial Biomass Conversion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A416ED-BBD2-2E92-8480-5B26B1EF3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834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6DD3597-AF94-0604-3A89-4221C29E2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090162"/>
              </p:ext>
            </p:extLst>
          </p:nvPr>
        </p:nvGraphicFramePr>
        <p:xfrm>
          <a:off x="2032000" y="1325059"/>
          <a:ext cx="7889514" cy="4813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Graphic 2" descr="Home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6B7B2602-E88C-8AD9-CC8C-3BC9A7E9CC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8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9565ED-D0E7-53B9-42DE-F7D45F78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Generate and Store Hydrogen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49B269-821C-EE1F-AD75-0D9C2766C1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1050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2259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– Physical Storage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1D2874E-F96C-5978-5B72-46FB18ADD2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9742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 descr="Hom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7CDDAF19-74E8-A035-D5DB-74A1EA0F3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9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– Material Storage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1D2874E-F96C-5978-5B72-46FB18ADD2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104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Hom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55DA2BF-7C09-FDBF-7D8C-65074E686E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81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Equations – Area of Mesh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64 </m:t>
                      </m:r>
                      <m:d>
                        <m:d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𝑖𝑛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∗0.66=42.24 (</m:t>
                      </m:r>
                      <m:sSup>
                        <m:sSup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𝑖𝑛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40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6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2919C51-9B8A-E07A-CAEC-6B78BE173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6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Equations – Max Current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0.084 (</m:t>
                          </m:r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 (</m:t>
                          </m:r>
                          <m:sSup>
                            <m:sSup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1 </m:t>
                          </m:r>
                          <m:d>
                            <m:d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0.155 </m:t>
                          </m:r>
                          <m:d>
                            <m:d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𝑖𝑛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∗42.24 </m:t>
                      </m:r>
                      <m:d>
                        <m:dPr>
                          <m:ctrlP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𝑖𝑛</m:t>
                              </m:r>
                            </m:e>
                            <m:sup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=22.89 (</m:t>
                      </m:r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36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E5D08147-602C-DF59-E894-32270DA1F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829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Equations – Rate of O2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22.89 (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 (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600 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96,485 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𝑚𝑜𝑙</m:t>
                              </m:r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4 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𝑚𝑜𝑙</m:t>
                              </m:r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31.998 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𝑚𝑜𝑙</m:t>
                              </m:r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200" i="1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200" i="1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=1.139 (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𝑂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3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6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97807241-A9E2-7CCB-0F59-682036A6F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83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Misc. Interfacing Table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E04D95-01A1-9A81-63B0-052212D0A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65219"/>
            <a:ext cx="11310482" cy="245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878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F050-C5D7-DE58-5D0D-9458006F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Schedule of Project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6199-0093-71FC-3A61-C3609916D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Date tracking Gantt ERH2 (version 1).xlsb.xlsx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8BB68-D857-890C-5D62-D5F95DC70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0" y="2239655"/>
            <a:ext cx="11250230" cy="4610134"/>
          </a:xfrm>
          <a:prstGeom prst="rect">
            <a:avLst/>
          </a:prstGeom>
        </p:spPr>
      </p:pic>
      <p:pic>
        <p:nvPicPr>
          <p:cNvPr id="4" name="Graphic 3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03568B1-CA88-1238-0A10-38BAAC246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0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9565ED-D0E7-53B9-42DE-F7D45F78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Benefits of ERH2 System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49B269-821C-EE1F-AD75-0D9C2766C1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1836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709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FC43-A1FB-1768-2717-1C5EBFF1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ERH2 System</a:t>
            </a:r>
          </a:p>
        </p:txBody>
      </p: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CF90C857-5B01-0F95-DCD8-C98D47987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7206" y="1825625"/>
            <a:ext cx="651758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34EE70-5743-B3E3-9BBC-8278B95B1F8B}"/>
              </a:ext>
            </a:extLst>
          </p:cNvPr>
          <p:cNvSpPr txBox="1"/>
          <p:nvPr/>
        </p:nvSpPr>
        <p:spPr>
          <a:xfrm>
            <a:off x="3029297" y="3738003"/>
            <a:ext cx="131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Electrolysis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E4A10-DF9C-5F9F-73C9-4A6DB8D83EFB}"/>
              </a:ext>
            </a:extLst>
          </p:cNvPr>
          <p:cNvSpPr txBox="1"/>
          <p:nvPr/>
        </p:nvSpPr>
        <p:spPr>
          <a:xfrm>
            <a:off x="4569653" y="2552221"/>
            <a:ext cx="131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Pressure Gauge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08346-00F8-3838-A55A-D1BDD2893003}"/>
              </a:ext>
            </a:extLst>
          </p:cNvPr>
          <p:cNvSpPr txBox="1"/>
          <p:nvPr/>
        </p:nvSpPr>
        <p:spPr>
          <a:xfrm>
            <a:off x="6237314" y="6463789"/>
            <a:ext cx="179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Nichrome Wire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1E632-F02B-2A1B-8995-DFD7CC34EFE9}"/>
              </a:ext>
            </a:extLst>
          </p:cNvPr>
          <p:cNvSpPr txBox="1"/>
          <p:nvPr/>
        </p:nvSpPr>
        <p:spPr>
          <a:xfrm>
            <a:off x="5815888" y="4802732"/>
            <a:ext cx="131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Material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71AE7-A7F2-068C-A886-BD1B977E912A}"/>
              </a:ext>
            </a:extLst>
          </p:cNvPr>
          <p:cNvSpPr txBox="1"/>
          <p:nvPr/>
        </p:nvSpPr>
        <p:spPr>
          <a:xfrm>
            <a:off x="7862586" y="4895525"/>
            <a:ext cx="131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Fuel Cell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081470-8CAF-8D25-1677-261993143E3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050292" y="6177113"/>
            <a:ext cx="82187" cy="286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6343340-314F-1B4C-DCCB-71A926CCD5F7}"/>
              </a:ext>
            </a:extLst>
          </p:cNvPr>
          <p:cNvSpPr txBox="1"/>
          <p:nvPr/>
        </p:nvSpPr>
        <p:spPr>
          <a:xfrm>
            <a:off x="5624670" y="1690688"/>
            <a:ext cx="169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Diverting Valve</a:t>
            </a:r>
          </a:p>
        </p:txBody>
      </p:sp>
    </p:spTree>
    <p:extLst>
      <p:ext uri="{BB962C8B-B14F-4D97-AF65-F5344CB8AC3E}">
        <p14:creationId xmlns:p14="http://schemas.microsoft.com/office/powerpoint/2010/main" val="913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34C7BF29C09A459847F473FC62647D" ma:contentTypeVersion="12" ma:contentTypeDescription="Create a new document." ma:contentTypeScope="" ma:versionID="08dbc2ce77f6e9d618f9e5381392837c">
  <xsd:schema xmlns:xsd="http://www.w3.org/2001/XMLSchema" xmlns:xs="http://www.w3.org/2001/XMLSchema" xmlns:p="http://schemas.microsoft.com/office/2006/metadata/properties" xmlns:ns2="c16edb20-3aa4-4afe-a476-0df01e7c613c" xmlns:ns3="a177c1b8-29a0-45e9-aae7-bf99dab4fe04" targetNamespace="http://schemas.microsoft.com/office/2006/metadata/properties" ma:root="true" ma:fieldsID="80e868432043db789d285794671949b2" ns2:_="" ns3:_="">
    <xsd:import namespace="c16edb20-3aa4-4afe-a476-0df01e7c613c"/>
    <xsd:import namespace="a177c1b8-29a0-45e9-aae7-bf99dab4f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edb20-3aa4-4afe-a476-0df01e7c61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4ee6b6e-1dad-49a7-85d1-bf6bd71129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77c1b8-29a0-45e9-aae7-bf99dab4fe0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06e373d-7a57-494f-9b6c-ea7b45031b6f}" ma:internalName="TaxCatchAll" ma:showField="CatchAllData" ma:web="a177c1b8-29a0-45e9-aae7-bf99dab4f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77c1b8-29a0-45e9-aae7-bf99dab4fe04" xsi:nil="true"/>
    <lcf76f155ced4ddcb4097134ff3c332f xmlns="c16edb20-3aa4-4afe-a476-0df01e7c613c">
      <Terms xmlns="http://schemas.microsoft.com/office/infopath/2007/PartnerControls"/>
    </lcf76f155ced4ddcb4097134ff3c332f>
    <SharedWithUsers xmlns="a177c1b8-29a0-45e9-aae7-bf99dab4fe04">
      <UserInfo>
        <DisplayName>Heine, Karl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59DB0F8-A05E-465D-B12E-9D38ABE652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D0600-B6B2-41DE-9EAE-F67095BCBA1C}">
  <ds:schemaRefs>
    <ds:schemaRef ds:uri="a177c1b8-29a0-45e9-aae7-bf99dab4fe04"/>
    <ds:schemaRef ds:uri="c16edb20-3aa4-4afe-a476-0df01e7c61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AD2EE5D-486D-4734-AC41-E1806FA902AB}">
  <ds:schemaRefs>
    <ds:schemaRef ds:uri="a177c1b8-29a0-45e9-aae7-bf99dab4fe04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c16edb20-3aa4-4afe-a476-0df01e7c613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2844</Words>
  <Application>Microsoft Office PowerPoint</Application>
  <PresentationFormat>Widescreen</PresentationFormat>
  <Paragraphs>688</Paragraphs>
  <Slides>76</Slides>
  <Notes>46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Cooper Black</vt:lpstr>
      <vt:lpstr>Karla</vt:lpstr>
      <vt:lpstr>Times New Roman</vt:lpstr>
      <vt:lpstr>office theme</vt:lpstr>
      <vt:lpstr>Electrolysis and Material Storage of Hydrogen Gas</vt:lpstr>
      <vt:lpstr>Team Members</vt:lpstr>
      <vt:lpstr>Agenda</vt:lpstr>
      <vt:lpstr>What Embry-Riddle Has</vt:lpstr>
      <vt:lpstr>Embry-Riddle does not have</vt:lpstr>
      <vt:lpstr>DOE Research into Hydrogen</vt:lpstr>
      <vt:lpstr>Generate and Store Hydrogen</vt:lpstr>
      <vt:lpstr>Benefits of ERH2 System</vt:lpstr>
      <vt:lpstr>The ERH2 System</vt:lpstr>
      <vt:lpstr>Process Flow Diagram</vt:lpstr>
      <vt:lpstr>Critical System Requirements</vt:lpstr>
      <vt:lpstr>Electrolysis Equation</vt:lpstr>
      <vt:lpstr>Hydrogen Production Requirement</vt:lpstr>
      <vt:lpstr> Electrolysis</vt:lpstr>
      <vt:lpstr>Subsystem Requirements</vt:lpstr>
      <vt:lpstr>Subsystem Requirements</vt:lpstr>
      <vt:lpstr>Electrolysis Breakdown</vt:lpstr>
      <vt:lpstr>Mesh Section-View</vt:lpstr>
      <vt:lpstr>Power Supply </vt:lpstr>
      <vt:lpstr>Faraday’s Law of Electrolysis  Rate of H2 Production</vt:lpstr>
      <vt:lpstr>Electrolysis Power Circuit</vt:lpstr>
      <vt:lpstr>Electrolysis Summary</vt:lpstr>
      <vt:lpstr>Electrolysis Summary</vt:lpstr>
      <vt:lpstr> Material Storage</vt:lpstr>
      <vt:lpstr>System Requirements</vt:lpstr>
      <vt:lpstr>Lithium-Doped Graphitic Carbon Nitride [〖Li〗_2 C_4 N_3/ 〖Li〗_2 C_4 N_4] </vt:lpstr>
      <vt:lpstr>Subsystem Definition</vt:lpstr>
      <vt:lpstr>Subsystem Requirements</vt:lpstr>
      <vt:lpstr>Equations</vt:lpstr>
      <vt:lpstr>7.1 Release</vt:lpstr>
      <vt:lpstr>7.2 Material Capacity</vt:lpstr>
      <vt:lpstr>7.3 Material Needed</vt:lpstr>
      <vt:lpstr>Storage Summary</vt:lpstr>
      <vt:lpstr> System Interfaces</vt:lpstr>
      <vt:lpstr>System Requirements</vt:lpstr>
      <vt:lpstr>Interface Map</vt:lpstr>
      <vt:lpstr>Detecting Leaks</vt:lpstr>
      <vt:lpstr>Integration Summary</vt:lpstr>
      <vt:lpstr> Extraction</vt:lpstr>
      <vt:lpstr>System Requirements</vt:lpstr>
      <vt:lpstr>Subsystem Requirements</vt:lpstr>
      <vt:lpstr>Heating Element – Nichrome Wire</vt:lpstr>
      <vt:lpstr>Heat Loss Calculations</vt:lpstr>
      <vt:lpstr>Power Input Calculations</vt:lpstr>
      <vt:lpstr>Vessel Pressure</vt:lpstr>
      <vt:lpstr>Extraction Summary</vt:lpstr>
      <vt:lpstr>Piping</vt:lpstr>
      <vt:lpstr>Piping Layout</vt:lpstr>
      <vt:lpstr>Subsystem Requirements</vt:lpstr>
      <vt:lpstr>Heat Transfer Analysis</vt:lpstr>
      <vt:lpstr>Piping Requirement Summary</vt:lpstr>
      <vt:lpstr>Interactive User Interface (IUI)</vt:lpstr>
      <vt:lpstr>Subsystem Requirements</vt:lpstr>
      <vt:lpstr>11.1 Pressure Gauge</vt:lpstr>
      <vt:lpstr>Governing Equations</vt:lpstr>
      <vt:lpstr>11.2 Mass Measurement</vt:lpstr>
      <vt:lpstr>11.3 Infographic</vt:lpstr>
      <vt:lpstr>IUI Summary</vt:lpstr>
      <vt:lpstr>Risk Matrix – Before Mitigation</vt:lpstr>
      <vt:lpstr>Risk Matrix – After Mitigation</vt:lpstr>
      <vt:lpstr>Budget</vt:lpstr>
      <vt:lpstr>Schedule</vt:lpstr>
      <vt:lpstr>Acknowledgements</vt:lpstr>
      <vt:lpstr>Questions?</vt:lpstr>
      <vt:lpstr>Additional Slides</vt:lpstr>
      <vt:lpstr>Requirements Matrix</vt:lpstr>
      <vt:lpstr>Generation - Natural Gas</vt:lpstr>
      <vt:lpstr>Generation - Photobiological </vt:lpstr>
      <vt:lpstr>Generation - Microbial Biomass Conversion </vt:lpstr>
      <vt:lpstr>Storage – Physical Storage</vt:lpstr>
      <vt:lpstr>Storage – Material Storage</vt:lpstr>
      <vt:lpstr>Equations – Area of Mesh</vt:lpstr>
      <vt:lpstr>Equations – Max Current</vt:lpstr>
      <vt:lpstr>Equations – Rate of O2 Production</vt:lpstr>
      <vt:lpstr>Misc. Interfacing Table</vt:lpstr>
      <vt:lpstr>Schedule of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Tesla</cp:lastModifiedBy>
  <cp:revision>1</cp:revision>
  <cp:lastPrinted>1601-01-01T00:00:00Z</cp:lastPrinted>
  <dcterms:created xsi:type="dcterms:W3CDTF">2022-09-26T19:39:34Z</dcterms:created>
  <dcterms:modified xsi:type="dcterms:W3CDTF">2022-12-07T02:03:15Z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0x010100EA34C7BF29C09A459847F473FC62647D</vt:lpwstr>
  </property>
  <property fmtid="{D5CDD505-2E9C-101B-9397-08002B2CF9AE}" pid="3" name="MediaServiceImageTags">
    <vt:lpwstr/>
  </property>
</Properties>
</file>